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ఉతక మీద తలుపు తిరుగు రీతిగా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తన పడక మీద సోమరి తిరిగాడును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గానుగ చుట్టెద్దు తిరుగు రీతిగా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సోమరి చుట్టూ లేమి తిరుగును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సోమరీ మేలుకో వేకువనే లేచి ప్రార్ధించుకో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వేకువనే లేచి పనులు చూచుకో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జ్ఞానముతో నీ బ్రతుకును మార్చుకో (2)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చిన్న జీవులు చీమలు చూడు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వాటికి న్యాయాధిపతి లేడుగా 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అయినను అవి క్రమము గానే నడచును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జ్ఞానము గల వానిగ పేరొందును (2)       ||సోమరీ||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చిన్న కుందేళ్ళను చూడు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ఏ మాత్రం బలము లేని జీవులు 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పేరు సందులలో నివసించును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జ్ఞానము గల వానిగ పేరొందును (2)       ||సోమరీ||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చిన్న జీవులు మిడతలు చూడు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వాటికి న్యాయాధిపతి లేడుగా 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పంక్తులుగా తీరి సాగి పోవును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జ్ఞానము గల వానిగ పేరొందును (2)       ||సోమరీ||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Uthaka Meeda Thalupu Thirugu Reethigaa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Thana Padaka Meeda Somari Thirigaadunu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Gaanuga Chutteddu Thirugu Reethigaa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Somari Chuttu Lemi Thirugunu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Somaree Meluko Vekuvane Lechi Praardhinchuko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Vekuvane Lechi Panulu Choochuko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Gnaanamutho Nee Brathukunu Maarchuko (2)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Chinna Jeevulu Cheemalu Choodu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Vaatiki Nyaayaadhipathi Ledugaa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Ainanu Avi Kramamu Gaane Nadachunu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Gnaanamu Gala Vaaniga Perondunu (2)        ||Somaree||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Chinna Kundellanu Choodu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Ae Maathram Balamu Leni Jeevulu 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Petu Sandulalo Nivasinchunu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Gnaanamu Gala Vaaniga Perondunu (2)        ||Somaree||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Chinna Jeevulu Midathalu Choodu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Vaatiki Nyaaydhipathi Ledugaa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Pankthulugaa Theeri Saagi Povunu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Gnaanamu Gala Vaaniga Perondunu (2)        ||Somaree||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10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ఉతక మీద తలుపు </dc:title>
</cp:coreProperties>
</file>