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మధురం నీ ప్రేమ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మధురం నీ స్నేహం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ఎన్నడు మరువను నీ ప్రేమ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ఎన్నడు మరువను నీ స్నేహం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ప్రేమించినవా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కరుణించినవా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కొరకే ఎన్నో బాధలు భరించినవా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ఎన్నడు మరువను నీ ప్రేమ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ఎన్నడు మరువను నీ స్నేహం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పాపినైన నన్ను ఎంతో ప్రేమించినవా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నేను చేసిన పాపములకై నీవు శిలువను మోసినవా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ఎన్నడు మరువను నీ ప్రేమ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ఎన్నడు మరువను నీ స్నేహం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జీవింప చేయుటకే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రక్తాన్ని కార్చినవా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కొరకే నీ ప్రాణం త్యాగము చేసినవా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ఎన్నడు మరువను నీ ప్రేమ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ఎన్నడు మరువను నీ స్నేహం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Vocals : Ajith Devadas &amp; Shamitha Malnad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Lyrics, Tune &amp; Music : S. P Villiam &amp; Maruthi Mirjarkar, Gerson Raj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7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మధురం నీ ప్రేమ మధురం నీ స్నేహం</dc:title>
</cp:coreProperties>
</file>