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బహు ప్రియ నేస్తమా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నాకున్న ఆధారమా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నాతో మాట్లాడుమా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బలపరచుమా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తియ్యనైనా నీ ప్రేమ - నే రుచిచూచినాను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నాకింకేమి కావాలయ్యా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నీవుంటే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బ్రతుకంతా నీకోసమే జీవిస్తా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ప్రతిదినం నీ దయ నిలుపుము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అనుక్షణం నీ కృప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నాపైనుంచుము - నీ నీడలో నన్ను దాచుము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||తియ్యనైనా||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మరువను విడువను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 నీ మాటలే చాలును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ఆత్మతో సత్యముతో నిన్ను ఆరాధింతును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||తియ్యనైనా||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Bahu Priya Nestama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Naakunna Aadhaarama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Naatho Maatlaaduma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Balaparachuma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Tiyyanaaina Nee Prema – Ne Ruchichoochinaanu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Naakinkemi Kaavaalayya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 Neevunte Chaalayya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Bratukantha Neekosame Jeevista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Pratidinam Nee Daya Nilupumu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Anukshaṇam Nee Krupa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Naapainunchumu – Nee Needalo Nannu Daachumu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||Tiyyanaaina||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Maruvanu Viduvanu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Anna Nee Maatale Chaalunu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Aatmatho Satyamutho Ninnu Aaraadhintunu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||Tiyyanaaina||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Tune, Lyrics : Sharon Philip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Music : Dr. JK. Christopher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Candy Celina Grace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బహు ప్రియ నేస్తమా నాకున్న ఆధారమా</dc:title>
</cp:coreProperties>
</file>