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పిల్లలందరూ రారండీ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మాతో చేతులు కలపండి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సండేస్కూల్లో చేరండి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చక్కని కధలు వినరండి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చదువులు ఎన్ని చదివినా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యేసే లేకుంటే సున్నా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యేసే మనతో ఉంటే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విజయము మనదే ఐనట్టే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సాకులు చెప్పక రండి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సమయము ఇప్పుడే చేరండి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సమయము పోతే రాదండి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సత్యము చెబుతున్నామండి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12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పిల్లలందరూ రారండీ</dc:title>
</cp:coreProperties>
</file>