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…దేవునికి లోబడియుండుడి, అపవాదిని ఎదిరించుడి,… యాకోబు 4:7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పల్లవి:  సాతానా పారిపో (2) నీవేమి చేయలేవుగా(1)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నా నాయకుడు (2) నీవేమి చేయలేవుగా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ఒంటిగా ప్రార్థింతున్ – ఇతరులతోను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అనుదిన ప్రార్థనలో (1) (బలమును పొందెదను -2)     ॥సాతానా॥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వాక్యము ధ్యానింతున్ – ప్రకటించెదను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    యేసు తోడ గడిపెదను (1) (బలమును పొందెదను-2)           ॥సాతానా॥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సాతానా పారిపో (సీయోను పిల్లల పాటలు)</dc:title>
</cp:coreProperties>
</file>