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ప్రేమలు పంచే పువ్వులం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శాంతిని పెంచే గువ్వలం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పరలోకానికి వారసులం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స్వామి యేసునకు స్నేహితులం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స్నేహితులం స్నేహితులం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ప్రేమలు పంచే పువ్వులం</dc:title>
</cp:coreProperties>
</file>