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వద్దు బాలలు మనకొద్దు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సొదొమ ఆశలు అసలొద్దు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యేసురాజు ఆజ్ఞలు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మదిని కోరు ముద్దుగా     ॥వద్దు॥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బూతుమాటలొద్దురా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కోతిపనులు మానరా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చెడుచూపులు వద్దురా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చెడుమాటలు మానరా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సినిమాలు సిగరెట్లు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చెడు ఆశలు వద్దురా                         ॥వద్దు॥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10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వద్దు బాలలు మనకొద్దు</dc:title>
</cp:coreProperties>
</file>