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theme/theme1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</p:sldIdLst>
  <p:sldSz cx="12800000" cy="7200000" type="screen16x9"/>
  <p:notesSz cx="6858000" cy="9144000"/>
</p:presentation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
</Relationship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/>
    <p:bodyStyle/>
    <p:otherStyle/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** TELUGU LYRICS **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ప్రభువా - నీ సముఖము నందు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సంతోషము - కలదు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హల్లెలూయా సదా - పాడెదన్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హల్లెలూయా సదా - పాడెదన్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ప్రభువా - నీ సముఖము నందు</a:t>
            </a:r>
            <a:endParaRPr lang="te-IN" sz="25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1. పాపపు ఊబిలో - నేనుండగా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ప్రేమతో - నన్నాకర్షించితిరే (2)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కల్వారి రక్తంతో - శుద్ధి చేసి (2)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రక్షించి పరిశుద్ధులతో - నిల్పి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||ప్రభువా||</a:t>
            </a:r>
            <a:endParaRPr lang="te-IN" sz="25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2. సముద్ర - తరంగముల వలె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శోధనలెన్నో- ఎదురైనను (2)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ఆదరణ కర్తచే - ఆదరించి (2)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నీ నిత్య కృపలో - భద్రపరచి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||ప్రభువా||</a:t>
            </a:r>
            <a:endParaRPr lang="te-IN" sz="25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3. సౌందర్య సీయోన్ని - తలంచగా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ఉప్పొంగుచున్న - హృదయముతో (2)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ఆనందమానంద - మానందమాని (2)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ప్రియునితో నేను పాడెదను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||ప్రభువా||</a:t>
            </a:r>
            <a:endParaRPr lang="te-IN" sz="25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** ENGLISH LYRICS **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Prabhuva - Nee Samukhamu Nandhu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Santhoshamu - Kaladu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Hallelujah Sadhaa - Paadedhan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Hallelujah Sadhaa - Paadedhan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Prabhuva - Nee Samukhamu Nandhu</a:t>
            </a:r>
            <a:endParaRPr lang="te-IN" sz="25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1. Paapapu Oobilo - Nenundagaa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Prematho - Nannaakarshinchithire (2)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Kalvari Rakthamtho - Shuddhi Chesi (2)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Rakshinchi Parishuddhulatho - Nilpi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||Prabhuva||</a:t>
            </a:r>
            <a:endParaRPr lang="te-IN" sz="22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2. Samudhra - Tharangamula Vale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Shodhanalenno - Edhurainanu (2)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Aadharana Karthache - Aadharinchi (2)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Nee Nithya Krupaloh - Bhadhraparachi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||Prabhuva||</a:t>
            </a:r>
            <a:endParaRPr lang="te-IN" sz="22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3. Soundharya Seeyonni - Thalanchagaa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Upponguchunna - Hrudhayamutho (2)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Aanandhamaanandha - Maanandhamaani (2)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Priyunitho Nenu Paadedhanu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||Prabhuva||</a:t>
            </a:r>
            <a:endParaRPr lang="te-IN" sz="25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-------------------------------------------------------------------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CREDITS :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-------------------------------------------------------------------</a:t>
            </a:r>
            <a:endParaRPr lang="te-IN" sz="25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New Jerusalem">
  <a:themeElements>
    <a:clrScheme name="Office">
      <a:dk1>
        <a:srgbClr val="000000"/>
      </a:dk1>
      <a:lt1>
        <a:srgbClr val="FFFFFF"/>
      </a:lt1>
      <a:dk2>
        <a:srgbClr val="1F2937"/>
      </a:dk2>
      <a:lt2>
        <a:srgbClr val="F8FAFC"/>
      </a:lt2>
      <a:accent1>
        <a:srgbClr val="7A0026"/>
      </a:accent1>
      <a:accent2>
        <a:srgbClr val="087B8F"/>
      </a:accent2>
      <a:accent3>
        <a:srgbClr val="F7C873"/>
      </a:accent3>
      <a:accent4>
        <a:srgbClr val="64748B"/>
      </a:accent4>
      <a:accent5>
        <a:srgbClr val="173C4E"/>
      </a:accent5>
      <a:accent6>
        <a:srgbClr val="993300"/>
      </a:accent6>
      <a:hlink>
        <a:srgbClr val="087B8F"/>
      </a:hlink>
      <a:folHlink>
        <a:srgbClr val="7A0026"/>
      </a:folHlink>
    </a:clrScheme>
    <a:fontScheme name="Office">
      <a:majorFont>
        <a:latin typeface="Arial"/>
      </a:majorFont>
      <a:minorFont>
        <a:latin typeface="Arial"/>
      </a:minorFont>
    </a:fontScheme>
    <a:fmtScheme name="Office">
      <a:fillStyleLst>
        <a:solidFill>
          <a:schemeClr val="phClr"/>
        </a:solidFill>
      </a:fillStyleLst>
      <a:lnStyleLst>
        <a:ln w="6350">
          <a:solidFill>
            <a:schemeClr val="phClr"/>
          </a:solidFill>
        </a:ln>
      </a:lnStyleLst>
      <a:effectStyleLst>
        <a:effectStyle>
          <a:effectLst/>
        </a:effectStyle>
      </a:effectStyleLst>
      <a:bgFillStyleLst>
        <a:solidFill>
          <a:schemeClr val="phClr"/>
        </a:solidFill>
      </a:bgFillStyleLst>
    </a:fmtScheme>
  </a:themeElements>
</a:theme>
</file>

<file path=docProps/app.xml><?xml version="1.0" encoding="utf-8"?>
<Properties xmlns="http://schemas.openxmlformats.org/officeDocument/2006/extended-properties">
  <Application>New Jerusalem Ministries</Application>
  <Slides>11</Slides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>
  <dc:title>ప్రభువా నీ సముఖము నందు సంతోషము కలదు</dc:title>
</cp:coreProperties>
</file>