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యేసూ నీ సృష్టి ఎంత అద్భుతం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ప్రభూ నీ ప్రేమ ఎంతో మధురం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కొండ లోయలు ఎడారులు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సెలయేరు నదులు సంద్రములు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పక్షులు వృక్షాలు ఫలపుష్పాలు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జలచర జంతుజాల గని ఖనిజాలు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చేతులతో నన్ను నిర్మించావు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చేతులు చాచి పిలచుచున్నావు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నాకై నీ సమస్తము ఇచ్చావు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నీకై నేనేమి ఇవ్వగలను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యేసూ నీ సృష్టి ఎంత అద్భుతం</dc:title>
</cp:coreProperties>
</file>