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తల్లి మరచిన మరువని దేవా తండ్రి విడచిన విఢువనిదేవ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ఏమని వర్ణింతును నీప్రేమను ఏమని వివరింతును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వెకువనె నిను వెదకెదను ప్రభు నీ నామము స్తుతియించుటకు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నీవు చేసితివి నాకేన్నో మేలులు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నాపై చూపితివి నీఫ్రేమను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తొలగిపొయేను నాకష్టాలన్నీ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ఆగిపొయేను నా కన్నీరు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తొడుగ నా నీడగ నడిపించును నజరేయుడు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తేలుసుకున్నాను నా శ్రమల ద్వార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ఏంతో మధురమైన నీ ప్రేమను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నీవున్న ఇంటిలొ ఏంతో ఆనందం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లేని ఇంటిలొ ఏంతో నరకము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విడువక ఎడబాయక నడిపించును నజరేయుడు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Thalli Marachina Maruvani Devaa Thandri Vidachina Viduvani Devaa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Emani Varninthunu Nee Premanu Emani Vivarinthunu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Vekuvene Ninu Vedhekhedhanu Prabhu Nee Naamamu Sthuthiyinchutaku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Neevu Cheshithivi Naakenno Melulu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Naapai Choopithivi Nee Premanu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Tholagipoyenu Naa Kashtaalanni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Aagipoyenu Naa Kanneeru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Thoduga Naa Needaga Nadipinchunu Nazareyudu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Telusukunnaanu Naa Shramala Dwaara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Entho Madhuramaina Nee Premanu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Neevunna Intilo Entho Aanandham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 Leni Intilo Entho Narakamu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Viduvaka Edabaayaka Nadipinchunu Nazareyudu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తల్లి మరచిన మరువని దేవా</dc:title>
</cp:coreProperties>
</file>