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కె.జె.యస్ బాబూరావు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 Scale : 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పరమందలి దేవా, పరిశుద్ధ ప్రభువా, యేసయ్యా, స్తోత్రమయా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నేరమెంచక మము చేర్చుకొంటివి, పరిశుద్ధముగా జీవించమంటివి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పరిశుద్ధతలో నీవు మహనీయుడవు, సరిరారు నీకెవరూ ఓ యేసయ్యా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అరికాలు మొదలు నడినెత్తి వరకు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పాపముండగా మమ్ము శుద్ధీకరించితివి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సరిచేసితివి నీవు మా జీవితముల, విరబూసె మాలోన పరమానందం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గురిలేని మాకు పరిశుద్ధత నిచ్చి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పరిపూర్ణతను మాకు గురిగా నిచ్చితివి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చిరకాలములో మేము నీతో నుండ సరిపోయెడు పరిశుద్ధత మాకీయుమయా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స్థిరమైన మనస్సు, నిను పోలిన బ్రతుకు నరశరీరధారీ,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మాయేసూ మాకిమ్ము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 F#m B 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పరమందలి దేవా, పరిశుద్ధ ప్రభువా, యేసయ్యా, స్తోత్రమయా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 B E F#m B 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నేరమెంచక మము చేర్చుకొంటివి, పరిశుద్ధముగా జీవించమంటివి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 C#m B 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పరిశుద్ధతలో నీవు మహనీయుడవు, సరిరారు నీకెవరూ ఓ యేసయ్యా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 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అరికాలు మొదలు నడినెత్తి వరకు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F# A 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పాపముండగా మమ్ము శుద్ధీకరించితివి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సరిచేసితివి నీవు మా జీవితముల, విరబూసె మాలోన పరమానందం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గురిలేని మాకు పరిశుద్ధత నిచ్చి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పరిపూర్ణతను మాకు గురిగా నిచ్చితివి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చిరకాలములో మేము నీతో నుండ సరిపోయెడు పరిశుద్ధత మాకీయుమయా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స్థిరమైన మనస్సు, నిను పోలిన బ్రతుకు నరశరీరధారీ,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మాయేసూ మాకిమ్ము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||పర||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Vidhyardhi Geethavali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14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పరమందలి దేవా పరిశుద్ధ ప్రభువా యేసయ్యా స్తోత్రమయా</dc:title>
</cp:coreProperties>
</file>