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నాకై నా యేసు కట్టెను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సుందరము బంగారిల్లు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కన్నీరును కలతలు లేవు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యుగయుగములు పరమానందం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సూర్య చంద్రులుండవు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రాత్రింబగులందుండవు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యేసు ప్రకాశించును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వెలుగులో నేను నడచెదను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 వృక్షమందుండు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 మకుట మందుండు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ఆకలి లేదు దాహం లేదు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తిని త్రాగుట యందుడదు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Naakai Naa Yesu Kattenu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Sundaramu Bangaarillu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Kanneerunu Kalathalu Levu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Yugayugamulu Paramaanandam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Soorya Chandrulundavu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Raathrimbagalandundavu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 Prakaashinchunu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Velugulo Nenu Nadachedanu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 Vrukshamandundu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 Makuta Mandundu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Aakali Ledu Daaham Ledu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Thini Thraaguta Yandudadu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నాకై యేసు కట్టెను సుందరము బంగారిల్లు</dc:title>
</cp:coreProperties>
</file>