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</p:sldIdLst>
  <p:sldSz cx="12800000" cy="7200000" type="screen16x9"/>
  <p:notesSz cx="6858000" cy="9144000"/>
</p:presentation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
</Relationship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/>
    <p:bodyStyle/>
    <p:otherStyle/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దారి తప్పి పోతున్నావా విశ్వాసి</a:t>
            </a:r>
            <a:br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తీరమేదో గమనించావా విశ్వాసి (2)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ఈ లోకం ముళ్ళ బాట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విశ్రాంతి లేని చోట (2)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యేసయ్యే జీవపు బాట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సాగిపో ఆయన వెంట (2)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యేసుతో నీవొస్తావా విశ్వాసి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లోకం విడిచి రానంటావా విశ్వాసి (2)        ||దారి||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ఓడలోని నల్ల కాకి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చూడ నేర్చే ఈ లోకాన్ని (2)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చూడ చూడ లోకపు రుచి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ఓడ మరచిపోయే కాకి (2)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కాకిలా నీవుంటావా విశ్వాసి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పావురంలా తిరిగొస్తావా విశ్వాసి (2)       ||దారి||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ఓడలోనున్ననాడు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యేసు నీకు తోడుంటాడు (2)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ఆశ్రయంబుగా ఉంటాడు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ఆశలన్నీ తీరుస్తాడు (2)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యేసులో నీవుంటావా విశ్వాసి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సంఘమందు చేరుంటావా విశ్వాసి (2)      ||దారి||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Daari Thappi Pothunnaavaa Vishwaasi</a:t>
            </a:r>
            <a:br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Theeramedo Gamaninchaavaa Vishwaasi (2)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Ee Lokam Mulla Baata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Vishraanthi Leni Chota (2)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Yesayye Jeevapu Baata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Saagipo Aayana Venta (2)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Yesutho Neevosthaavaa Vishwaasi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Lokam Vidichi Raanantaavaa Vishwaasi (2)    ||Daari||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Odaloni Nalla Kaaki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Chooda Nerche Ee Lokaanni (2)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Chooda Chooda Lokapu Ruchi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Oda Marachipoye Kaaki (2)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Kaakilaa Neevuntaavaa Vishwaasi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Paavuramlaa Thirigosthaavaa Vishwaasi (2)    ||Daari||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Odalona Unna Vaadu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Yesu Neeku Thoduntaadu (2)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Aashrayambugaa Untaadu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Aashalanni Theerusthaadu (2)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Yesulo Neevuntaavaa Vishwaasi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Sangamandu Cheruntaavaa Vishwaasi (2)     ||Daari||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New Jerusalem">
  <a:themeElements>
    <a:clrScheme name="Office">
      <a:dk1>
        <a:srgbClr val="000000"/>
      </a:dk1>
      <a:lt1>
        <a:srgbClr val="FFFFFF"/>
      </a:lt1>
      <a:dk2>
        <a:srgbClr val="1F2937"/>
      </a:dk2>
      <a:lt2>
        <a:srgbClr val="F8FAFC"/>
      </a:lt2>
      <a:accent1>
        <a:srgbClr val="7A0026"/>
      </a:accent1>
      <a:accent2>
        <a:srgbClr val="087B8F"/>
      </a:accent2>
      <a:accent3>
        <a:srgbClr val="F7C873"/>
      </a:accent3>
      <a:accent4>
        <a:srgbClr val="64748B"/>
      </a:accent4>
      <a:accent5>
        <a:srgbClr val="173C4E"/>
      </a:accent5>
      <a:accent6>
        <a:srgbClr val="993300"/>
      </a:accent6>
      <a:hlink>
        <a:srgbClr val="087B8F"/>
      </a:hlink>
      <a:folHlink>
        <a:srgbClr val="7A0026"/>
      </a:folHlink>
    </a:clrScheme>
    <a:fontScheme name="Office">
      <a:majorFont>
        <a:latin typeface="Arial"/>
      </a:majorFont>
      <a:minorFont>
        <a:latin typeface="Arial"/>
      </a:minorFont>
    </a:fontScheme>
    <a:fmtScheme name="Office">
      <a:fillStyleLst>
        <a:solidFill>
          <a:schemeClr val="phClr"/>
        </a:solidFill>
      </a:fillStyleLst>
      <a:lnStyleLst>
        <a:ln w="6350">
          <a:solidFill>
            <a:schemeClr val="phClr"/>
          </a:solidFill>
        </a:ln>
      </a:lnStyleLst>
      <a:effectStyleLst>
        <a:effectStyle>
          <a:effectLst/>
        </a:effectStyle>
      </a:effectStyleLst>
      <a:bgFillStyleLst>
        <a:solidFill>
          <a:schemeClr val="phClr"/>
        </a:solidFill>
      </a:bgFillStyleLst>
    </a:fmtScheme>
  </a:themeElements>
</a:theme>
</file>

<file path=docProps/app.xml><?xml version="1.0" encoding="utf-8"?>
<Properties xmlns="http://schemas.openxmlformats.org/officeDocument/2006/extended-properties">
  <Application>New Jerusalem Ministries</Application>
  <Slides>8</Slide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>
  <dc:title>దారి తప్పి పోతున్నావా</dc:title>
</cp:coreProperties>
</file>