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మనో నేత్రము తెరచి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నా కఠిన హృదయమును మార్చి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అంధకారములో నేనుండ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వెదకి నన్ రక్షించితివి (2)       ||నా మనో||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నే పాప భారము తోడ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చింతించి వగయుచునుంటి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కల్వరి సిలువలో నా శ్రమలన్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పొంది నన్ విడిపించితివి (2)         ||నా మనో||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ఎన్నాళ్ళు బ్రతికిననేమి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నీకై జీవించెద ప్రభువా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బాధలు శోధనలు శ్రమలలో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ఓదార్చి ఆదుకొంటివయా (2)         ||నా మనో||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సన్నిధిని నే కోరి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నీ సన్నిధిలో నే మారి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స్తుతి పాత్రగ ఆరాధింతున్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యుగయుగములు సర్వ యుగములు (2)          ||నా మనో||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 రచయిత: సీయోను గీతాలు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Lyricist: Songs of Zion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Mano Nethramu Therachi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Naa Katina Hrudayamunu Maarchi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Andhakaaramulo Nenunda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Vedaki Nan Rakshinchithivi (2)           ||Naa Mano||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 Paapa Bhaaramu Thoda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Chinthinchi Vagayuchununti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Kalvari Siluvalo Naa Shramalan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Pondi Nan Vidipinchithivi (2)             ||Naa Mano||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Ennaallu Brathikinanemi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Neekai Jeevincheda Prabhuvaa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Badhalu Shodhanalu Shramalalo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Odaarchi Aadukontivayaa (2)           ||Naa Mano||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Sannidhini Ne Kori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Nee Sannidhilo Ne Maari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Sthuthi Paathraga Aaraadhinthun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Yugayugamulu Sarva Yugamulu (2)        ||Naa Mano||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10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నా మనో నేత్రము</dc:title>
</cp:coreProperties>
</file>