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</p:sldIdLst>
  <p:sldSz cx="12800000" cy="7200000" type="screen16x9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పాట రచయిత: మాట్ రెడ్మాన్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అనువదించినది: బెంజమిన్ మాలోగి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Lyricist: Matt Redman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Translator: Benjamin Malogi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నా ప్రాణమా సన్నుతించుమా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పరిశుద్ధ నామమున్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ఎన్నడూ లేని రీతిగా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ఆరాధించు ఆయనను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వేకువ వెలుగు తేజరిల్లును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మరలా నిన్ను కీర్తించే తరుణం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గతించినదేమైనా ముందున్నది ఏదైనా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స్తుతించనేల సర్వ సిద్ధమే           ||నా ప్రాణమా||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ఉన్నత ప్రేమతో విసుగు చెందక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గొప్పవాడవు దయగల దేవా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 మంచితనముకై స్తుతియింతును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ఎన్నెన్నో మేలుల్ కనుగొనగలను           ||నా ప్రాణమా||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నా శరీరము కృశించు ఆ దినము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జీవిత గడువు సమీపించినా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కొనసాగించి కీర్తించుచుండ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నిత్యము నిత్యము కీర్తింతును           ||నా ప్రాణమా||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పాట రచయిత: మాట్ రెడ్మాన్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అనువదించినది: బెంజమిన్ మాలోగి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Lyricist: Matt Redman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Translator: Benjamin Malogi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Naa Praanamaa Sannuthinchumaa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Parishuddha Naamamun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Ennadu Leni Reethigaa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Aaraadhinchu Aayananu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Vekuva Velugu Thejarillunu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Maralaa Ninnu Keerthinche Tharunam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Gathinchhinademainaa Mundunnadi Edainaa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Sthuthinchanela Sarva Siddhame              ||Naa Praanamaa||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Unnatha Prematho Visugu Chendaka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Goppavaadavu Dayagala Devaa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Nee Manchithanamukai Sthuthiyinthunu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Ennenno Melul Kanugonagalanu            ||Naa Praanamaa||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Naa Shareeramu Krushinchu Aa Dinamu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Jeevitha Gaduvu Sameepinchinaa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Konasaaginchi Keerthinchuchunda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Nithyamu Nithyamu Keerthinthunu             ||Naa Praanamaa||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ew Jerusalem">
  <a:themeElements>
    <a:clrScheme name="Office">
      <a:dk1>
        <a:srgbClr val="000000"/>
      </a:dk1>
      <a:lt1>
        <a:srgbClr val="FFFFFF"/>
      </a:lt1>
      <a:dk2>
        <a:srgbClr val="1F2937"/>
      </a:dk2>
      <a:lt2>
        <a:srgbClr val="F8FAFC"/>
      </a:lt2>
      <a:accent1>
        <a:srgbClr val="7A0026"/>
      </a:accent1>
      <a:accent2>
        <a:srgbClr val="087B8F"/>
      </a:accent2>
      <a:accent3>
        <a:srgbClr val="F7C873"/>
      </a:accent3>
      <a:accent4>
        <a:srgbClr val="64748B"/>
      </a:accent4>
      <a:accent5>
        <a:srgbClr val="173C4E"/>
      </a:accent5>
      <a:accent6>
        <a:srgbClr val="993300"/>
      </a:accent6>
      <a:hlink>
        <a:srgbClr val="087B8F"/>
      </a:hlink>
      <a:folHlink>
        <a:srgbClr val="7A0026"/>
      </a:folHlink>
    </a:clrScheme>
    <a:fontScheme name="Office">
      <a:majorFont>
        <a:latin typeface="Arial"/>
      </a:majorFont>
      <a:minorFont>
        <a:latin typeface="Arial"/>
      </a:minorFont>
    </a:fontScheme>
    <a:fmtScheme name="Office">
      <a:fillStyleLst>
        <a:solidFill>
          <a:schemeClr val="phClr"/>
        </a:solidFill>
      </a:fillStyleLst>
      <a:lnStyleLst>
        <a:ln w="6350">
          <a:solidFill>
            <a:schemeClr val="phClr"/>
          </a:solidFill>
        </a:ln>
      </a:lnStyleLst>
      <a:effectStyleLst>
        <a:effectStyle>
          <a:effectLst/>
        </a:effectStyle>
      </a:effectStyleLst>
      <a:bgFillStyleLst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>
  <Application>New Jerusalem Ministries</Application>
  <Slides>10</Slid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>
  <dc:title>నా ప్రాణమా సన్నుతించుమా</dc:title>
</cp:coreProperties>
</file>