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నింగిలో దేవుడు నిను చూడ వచ్చాడు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నీతి సూర్యుడు శ్రీ యేసు నాధుడు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చెంత చేరి సంతసించుమా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స్వంతమైన క్రీస్తు సంఘమా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||నింగిలో||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పాపాల పంకిలమై శోకాలకంకితమై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మరణించి మన కోసం కరుణించి ఆ దైవం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దీన జన రక్షకుడై దేవ దేవుని సుతుడై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జన్మించె నీ కోసం ధన్యము చేయగా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||నింగిలో||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సాతాను శోధనలే శాపాల వేదనలై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విలపించే దీనులకై అలరించు దీవెనలై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శరణమై ఉదయించే తరుణమౌ ఈ వేళ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గుండె గుడి పానుపులో చేర్చుకొన రావేల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||నింగిలో||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Ningilo Devudu Ninu Chooda Vachchaadu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Neethi Sooryudu Shree Yesu Naadhudu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Chentha Cheri Santhasinchumaa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Swanthamaina Kreesthu Sanghamaa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||Ningilo||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Paapaala Pankilamai Shokaalakankithamai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Maraninchi Mana Kosam Karuninchi Aa Daivam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Deena Jana Rakshakudai Deva Devuni Suthudai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Janminche Nee Kosam Dhanyamu Cheyagaa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||Ningilo||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Saathaanu Shodhanale Shaapaala Vedanalai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Vilapinche Deenulakai Alarinchu Deevenalai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Sharanamai Udayinche Tharunamau Ee Vela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Gunde Gudi Paanupulo Cherchukona Raavela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||Ningilo||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Jaladi (జాలాడి)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నింగిలో దేవుడు నిను చూడ వచ్చాడు</dc:title>
</cp:coreProperties>
</file>