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 better watch out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 better not cry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 better not pout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I’m telling you why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Santa Claus is coming to town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He’s making a list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 Checking it twice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He’s gonna find out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Who’s naughty and nice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Santa Claus is coming to town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 sees you when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You’re sleeping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 knows when you’re awake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 knows if you’ve been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Bad or good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 be good for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Goodness sake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YOU BETTER WATCH OUT</dc:title>
</cp:coreProperties>
</file>