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మానవుడవై సకల నరుల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మానక నా దోషముల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బాపుటకు బలియైతివే యేసు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బహు ప్రేమ తోడ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బలిని నిత్యముగను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నిజముగా ధ్యానించి ప్రేమను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దివ్య ప్రేమ నొందుటకు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నియమంబు నిచ్చి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శరీరము రొట్టె వలెనె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నిజముగా విరువంగబడెనే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దిను భాగ్యంబు నిచ్చితివే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యన్న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మంచి యూట మించి దండి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పంచ గాయములలో నుండి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జీవపు టూటలు జేసితి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 నుండి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జ్ఞాపక ముంచుకొనుటకు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ప్రేమ బలిలో మనుటకు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మాచరించుడంటివి నీ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 భక్తి తోడ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ఎంతో ప్రేమతో బలిగానయితివి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యెంతో ప్రేమాచారమైతివి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చింతలును నా పాపములు బాప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శ్రీ యేసు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బలియగు నిన్నే నమ్మి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ననుభవించి నెమ్మి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నిముడించుకొని నాలో నీ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 రూప మొంద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నీ బలిలోన గలిసి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నీతో గలిసి మెలిసి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నీవలె నుండి జేసితివే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దివ్య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శ్రమలను బలిని నిపుడు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నాదు కనులు చూడ నెపుడు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నాదు పాప భారములు దిగునే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దివ్య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బలియై తిరిగి లేచి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తేజోరూపు దాల్చి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నిత్యమును నా బంతి నున్నావే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 దేవా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నీ చేతులలో నిత్తువు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నీ బలి విందునకు వత్తువు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నిట జూచితిని నా యేసు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ఎన్నడును మరువను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||మానవుడవై||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Maanavudavai Sakala Narula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Maanaka Naa Doshamula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Baaputaku Baliyaithive Yesu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Bahu Prema Thoda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Balini Nithyamuganu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Nijamugaa Dhyaaninchi Premanu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Divya Prema Nondutaku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Niyamambu Nichchi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Shareeramu Rotte Valene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Nijamugaa Viruvangabadene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Dinu Bhaagyambu Nichchithive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Yanna Yesu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Manchi Yoota Minchi Dhandi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Pancha Gaayamulalo Nundi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 Jeevapu Tootalu Jesithi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Prema Nundi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Gnaapaka Munchukonutaku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Prema Balilo Manutaku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 Maacharinchudantivi Nee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 Bhakthi Thoda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Entho Prematho Baligaanaithivi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Yentho Premaachaaramaithivi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Chinthalunu Naa Paapamulu Baapa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Shree Yesu Devaa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 Baliyagu Ninne Nammi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Nanubhavinchi Nemmi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Nimudinchukoni Naalo Nee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 Roopa Monda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Nee Balilona Galisi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Neetho Galisi Melisi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Neevale Nunda Jesithive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Divya Yesu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Shramalnu Balini Nipudu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Naadu Kanulu Chooda Nepudu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Naadu Paapa Bhaaramulu Digune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Divya Yesu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Baliyai Thirigi Lechi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 Thejoroopu Daalchi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Nithyamunu Naa Banthi Nunnaave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 Devaa Yesu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Nee Chethulalo Nitthuvu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Nee Bali Vindunaku Vatthuvu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Nita Joochithini Naa Yesu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Yennadunu Maruvanu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||Maanavudavai||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మానవుఁడవై సకల నరుల మానక</dc:title>
</cp:coreProperties>
</file>