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 యేసయ్య ప్రేమా (4)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మారనిది మరువనిది వీడనిది ఎడబాయనిది (2)          ||ప్రేమ||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తల్లి మరచిన గాని నను మరువనన్న ప్రేమ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తండ్రి విడిచిన గాని నను విడువనన్న ప్రేమ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ఏడుస్తుంటే – ఎత్తుకున్న ప్రేమా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కౌగిట్లో నను హత్తుకున్న ప్రేమా (2)          ||ప్రేమ||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మరచిన గాని నను మరువునన్న ప్రేమ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విడచిన గాని నను విడువనన్న ప్రేమ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పడిపోతుంటే పట్టుకున్న ప్రేమా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కృపలో నన్ను దాచుకొన్న ప్రేమా (2)          ||ప్రేమ||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పుట్టకముందే నను ఎన్నుకున్న ప్రేమ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ఎరుగకముందే ఏర్పరుచుకున్న ప్రేమ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అరచేతుల్లో చెక్కుకున్న ప్రేమా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ఎదలోతుల్లో నన్ను దాచుకున్న ప్రేమా (2)          ||ప్రేమ||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 Yesayya Premaa (4)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Maaranidi Maruvanidi Veedanidi Edabaayanidi (2)        ||Prema|| 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Thalli Marachina Gaani Nanu Maruvananna Prema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Thandri Vidachina Gaani Nanu Viduvananna Prema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Aedusthunte Etthukunna Premaa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Kougitlo Nanu Hatthukunna Premaa (2)        ||Prema|| 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 Marachina Gaani Nanu Maruvananna Prema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 Vidachina Gaani Nanu Viduvananna Prema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Padipothunte Pattukunna Premaa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Krupalo Nanu Daachukunna Premaa (2)        ||Prema|| 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 Puttakamunde Nanu Ennukunna Prema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 Erugakamunde Aerparachukunna Prema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Arachethullo Chekkukunna Premaa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Eda Lothullo Nannu Daachukunna Premaa (2)        ||Prema||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ప్రేమ యేసయ్య ప్రేమా</dc:title>
</cp:coreProperties>
</file>