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…గొట్టెపిల్ల రక్తమును బట్టి… వానిని జయించియున్నారు… ప్రకటన 12:11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ముందుకే సాగెదం ముందుకే సాగెదం – మేము యేసుని సైనికులం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గీతముల్ పాడి గీతముల్ పాడి – జయ జయ గీతములు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సాతాన్ నన్ను ఎదిరించినన్ – యేసు ద్వారా జయించెదను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పాపం నన్ను జయించకుండ – యేసు రక్తముచే జయింతున్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Repeat first 2 lines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ముందుకే సాగెదం ముందుకే సాగెదం (సీయోను పిల్లల పాటలు)</dc:title>
</cp:coreProperties>
</file>