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చిన్ని హృదయంలో యేసు ఉన్నాడు (4)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ప్రేమనే మాకు చూపి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వారసులుగా మము చేసెను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నాలో సంతోషం నాలో ఉత్సాహం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 నింపాడు (4)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లాలించును నను పాలించును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కీడు రాకుండా నను కాపాడును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 అరచేతిలో నన్ను చెక్కుకొనెను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ముదిమి వచ్చుఁవరకు నన్ను ఎత్తుకొనును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||నాలో||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హత్తుకొనును నను ఓదార్చును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ఎల్లప్పుడూ నాకు తోడుండును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 కష్టాలు నష్టాలు ఎదురొచ్చినా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 ప్రభు యేసుపై నీవు ఆనుకొనుము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||నాలో||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Chinni Hrudayamlo Yesu Unnaadu (4)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Premane Maaku Choopi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Vaarasulugaa Mamu Chesenu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Naalo Santhosham Naalo Uthsaaham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Yesayye Nimpaadu (4)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Laalinchunu Nanu Paalinchunu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Ae Keedu Raakundaa Nanu Kaapaadunu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 Arachethilo Nannu Chekkukonenu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Mudimi Vachchuvaraku Nannu Etthukonunu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||Naalo||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Hatthukonunu Nanu Odaarchunu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Ellappudu Naaku Thodundunu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Anni Kashtaalu Nashtaalu Edurochchinaa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Mana Prabhu Yesupai Neevu Aanukonumu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||Naalo||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షారోన్ ఫిలిప్ (Sharon Philip)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చిన్ని హృదయంలో యేసు ఉన్నాడు</dc:title>
</cp:coreProperties>
</file>