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పాడేద స్తుతి గానము - కొనియాడేద నీ నామము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ప్రేమానురాగం - క్షణమైన విడువనీ స్నేహం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అతిశ్రేష్టుడా నా యెస్సయ్యా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||పాడేద||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ఇలా నాకేవ్వరు లేరనుకోగా - నా దరి చెరితివే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నమ్మినవారే నను మరచినను - మరువని దేవుడవు(2)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ఆశాలే నాలో చిగురించెను - నీ వాక్యమే నన్ను బ్రతికించెను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అనుబంధము నాకానందమే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||పాడేద||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నా ప్రతి అణువును పరిశుద్ధ పరచెను - నే రుధిదారాలే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దర్శనమే నను నిలిపినది - ధరణిలో నీ కొరకే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చేతులే నను నిర్మించెను - నీ రూపమే నాలో కలిగెను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అభిషేకము పరమానందమే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||పాడేద||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బలహీనతలో నను బలపరచి - ధైర్యము నింపితివే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కార్యము సఫలము చేసి - ఆత్మతో నింపితివే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యూదగోత్రపు కొదమ సింహమా నీతో నిత్యము విజయ(2)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పరిచర్యలో మహిమానందమే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||పాడేద||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పాడేద స్తుతి గానము కొనియాడేద నీ నామము</dc:title>
</cp:coreProperties>
</file>