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మట్టిలోన ముత్యమల్లే పుట్టాడురో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సందెపొద్దు సూరీడల్లే వచ్చాడురో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నింగినేలంతా ఆడి పాడంగా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సంబరాలతో సందడాయెగా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బెత్లెహేము ఊరిలో పశువుల పాకలో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దీనుడై పుట్టినాడురా.. సుఖమే కోరలేదురా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చలిరాత్రిలో చీకటంటి బ్రతుకులో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దీపమై వచ్చినాడురా.. భేదమే చూపలేదురా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ఎంతో వింత కాదా దారి చూపే దివ్య తార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పాడే దూతలంతా కదిలొచ్చే గొల్లలంతా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అంబరాన్నంటే సంబరాలతో సందడే ఇల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వెన్నెలంటి వీధిలో చల్లనైన చూపుతో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స్నేహమై చేరినాడురా.. ప్రేమనే పంచినాడురా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అంధకార లోయలో అంతు లేని బాటలో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మనకై వెదకినాడురా.. రక్షణే తెచ్చినాడురా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ఎంతో వింత కాదా మరి నిన్నే కోరలేదా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రావా యేసు చెంత మనసారా వేడుకోగా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అంబరాన్నంటే సంబరాలతో సందడాయెగా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మట్టిలోన ముత్యమల్లే పుట్టాడురో</dc:title>
</cp:coreProperties>
</file>