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యేసుకు నేను సాక్షిగా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బ్రతికెద నా జీవితములో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పౌలును పోలి నడిచెదను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క్రీస్తువలె నే జీవించెదన్‌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కష్టములో నష్టములో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శ్రమలందు బాధలందు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విడిపించి రక్షించును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నమ్మదగిన స్నేహితుడు                   ॥యేసు॥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శోధనలో చిక్కులలో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వ్యాధులలో ఇరుకులలో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రక్షించి కాపాడును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నమ్మదగిన స్నేహితుడు                   ॥యేసు॥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యేసుకు నేను సాక్షిగా</dc:title>
</cp:coreProperties>
</file>