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దైవనిర్ణయం ఈ పరిణయం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రమణీయం అతిమధురం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యేసులో ఏకమైన ఇరువురి అనుబంధం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నిలిచియుండును ఇలలో కలకాలం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అన్నిటిలో వివాహం ఘనమైనదని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పానుపు ఏ కల్మషము లేనిదని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యెహూవాయే కలిగించిన కార్యమని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మహూన్నతుని వాక్యమే తెలిపెను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పురుషునిలో సగభాగం తన భార్యయని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ప్రేమించుట అతనికున్న బాధ్యతని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విధేయత చూపించుట స్త్రీ ధర్మమని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సజీవుడైన దేవుడే తెలిపెను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Daivanirnayam Ee Parinayam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Ramaneeyam Athimadhuram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Yesulo Ekamaina Iruvuri Anubandham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Nilichiyundunu Ilalo Kalakaalam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Annitilo Vivaaham Ghanamainadhani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Paanupu E Kalmashamu Lenidhani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Yehovaye Kaliginchina Kaaryamani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Mahonnathuni Vaakyame Telipenu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Purushunilo Sagabhaagam Thana Bhaaryayani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Preminchuta Athanikunna Baadhyathani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Vidheyatha Choopinchuta Sthree Dharmamani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Sajeevudaina Devude Telipenu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దైవనిర్ణయం ఈ పరిణయం</dc:title>
</cp:coreProperties>
</file>