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తెరువబడియున్నది కృపద్వారము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త్వరపడి రమ్మని పిలిచె నేసు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ఎవరును నశియింప వలదని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ఓరిమి ప్రభువు వహియించును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మారు మనస్సును పొందు సమయమిదే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మక్కువతో ప్రభువు పిలుచుచున్నాడు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ద్వారము తెరువబడియుండగా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దయచూపి నిన్ను రమ్మనె ప్రభువు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దీనిని నీవు అంగీకరించిన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దేవుని దీవెనలు పొందెదవు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రాత్రి గడచిపోయి పగలాయెను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అతిక్రమములను వీడుమనె ప్రభు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నీతి సూర్యుండు ఉదయించును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భీతిని విడచి సిద్ధపడుము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అర్థ రాత్రి వేళ గొప్ప సందడాయెను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అదిగో పెండ్లి కుమారుండు వచ్చెననియు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సిద్ధముగా నున్నవారే వెళ్ళెదరుగా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ద్వారము మూయబడు త్వరపడుమా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వెళ్ళగోరియున్న సిద్ధపడవలెను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యెసు రక్తమందు శుద్ధకావలెను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ఘనముగ మీరు ప్రవేశింపవలెను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తండ్రి యొక్క పూర్ణ సంకల్పమిదే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Theruvabadiyunnadhi Krupa Dwaramu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Thwarapadi Rammani Piliche Nesu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Evarunu Nashiyimpa Valadhani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Orimi Prabhuvu Vahiyinchunu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Maaru Manassunu Pondu Samayamidhe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Makkuvatho Prabhuvu Piluchuchunnaadu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Dwaramu Theruvabadiyundagaa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Dayachoopi Ninnu Rammane Prabhuvu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Deenini Neevu Angeekarinchina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Devuni Deevenalu Pondhedhavu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Raathri Gadachipoyi Pagalaayenu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Athikramamulanu Veedumane Prabhu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Neethi Sooryundu Udhayinchunu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Bheethini Vidachi Siddhapadumu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Artha Raathri Vela Goppa Sandadaayenu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Adhigo Pendli Kumaarundu Vachchenaniyu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Siddhamugaa Nunnavare Velledharugaa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Dwaramu Mooyabadu Thwarapadumaa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Vellagoriyunna Siddhapadavaleను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Rakthamandhu Shuddhakaavaleను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Ghanamuga Meeru Praveshimpavaleను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Thandri Yokka Poorna Sankalpamidhe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తెరువబడియున్నది కృపద్వారము</dc:title>
</cp:coreProperties>
</file>