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 యోగ్యతా లేని నన్ను నీవు ప్రేమించినావు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 అర్హతా లేని నన్ను నీవు రక్షించినావు ప్రభువా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నీకేమి చెల్లింతును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ఋణమెలా తీర్తును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||ఏ యోగ్యతా||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కలుషితుడైన పాపాత్ముడను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నిష్కళంకముగా నను మార్చుటకు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పావన దేహంలో గాయాలు పొంది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రక్తమంత చిందించినావా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||నీకేమి||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సుందరమైన నీ రూపమును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మంటివాడనైన నాకీయుటకు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వస్త్రహీనుడుగా సిలువలో వ్రేళాడి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సొగసును కోల్పోయినావా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||నీకేమి||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పాపము వలన మృతినొందిన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అపరాధినైన నను లేపుటకు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స్థానమందు నా శిక్ష భరించి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మరణించి తిరిగి లేచావా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||నీకేమి||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 Yogyathaa Leni Nannu Neevu Preminchinaavu Devaa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 Arhathaa Leni Nannu Neevu Rakshinchinaavu Prabhuvaa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Neekemi Chellinthunu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Runamelaa Theerthunu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||Ae Yogyathaa||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Kalushithudaina Paapaathmudanu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Nishkalankamugaa Nanu Maarchutaku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Paavana Dehamlo Gaayalu Pondi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Rakthamantha Chindinchinaavaa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||Neekemi||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Sundaramaina Nee Roopamunu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Mantivaadanaina Naakeeyutaku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Vasthraheenudugaa Siluvalo Vrelaadi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Sogasunu Kolpoyinaavaa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||Neekemi||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Paapamu Valana Mruthinondina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Aparaadhinaina Nanu Leputaku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Sthaanamandu Naa Shiksha Bharinchi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Maraninchi Thirigi Lechinaavaa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||Neekemi||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ఏ యోగ్యతా లేని నన్ను నీవు ప్రేమించినావు దేవా</dc:title>
</cp:coreProperties>
</file>