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పెద్ద పెద్ద బోధలు నేను చేయను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విసిగించే మాటలు ప్రకటించను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 ప్రేమను క్రియలలోనే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జనులకు చూపింతును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అర్ధముకాని భాష మాట్లాడను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వ్యర్ధముగా వాక్యముచ్చరించను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 ప్రేమను క్రియలలోనే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జనులకు చూపింతును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మొక్కుబడి ప్రార్ధన నేను చేయను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చిక్కుతెచ్చు మాటలకు తావీయను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 ప్రేమను క్రియలలోనే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జనులకు చూపింతును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12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పెద్ద పెద్ద బోధలు నేను చేయను</dc:title>
</cp:coreProperties>
</file>