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మంగమూరి దేవదాసు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C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తనువు నా దిదిగో గై కొనుమీ యో ప్రభువా నీ పనికిఁ బ్రతిష్టించుమీ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దినములు క్షణములు దీసికొని యవి నీదు వినతిన్ బ్రవహింపఁ జే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యను శక్తి నీయుమీ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ఘనమైన నీ ప్రేమ కారణంబున నీకై పనిచేయఁ జేతు లివిగో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యనయంబు నీ విషయ మై సొగసుగాఁ జురుకు దనముతో ఁ బరుగెత్త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వినయ పాదము లివిగో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స్వర మిదిగో కొనుమీ వరరాజ నిను గూర్చి నిరతమ్ము పాడనిమ్ము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మరియు పెదవు లివిగో మహనీయమైన నీ పరిశుద్ధ వార్తతో ఁ బరి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పూర్ణముగ నింపు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వెండి పసిఁడి యివిగో వీస మైనను నాకై యుండవలె నని కోరను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నిండైన నీ యిష్ట నియమంబు చొప్పున మెండుగ వాడఁ బరి మితయౌ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జ్ఞానం బిదిగో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నా యిష్ట మిదిగో యిది నీ యిషముగఁ జేయ నా యిష్ట మిఁకఁ గాదది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యిచ్ఛ యున్నట్టి నా హృదయ మిదిగో నీ కే యియ్యది రాజ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కీయ సింహాసనమౌ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ఉన్న నా ప్రేమ నీ సన్నిధానమున నే నెన్నఁడు ధార వోయన్ నన్ను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వానిగ నాధా గైకొను మపుడు చెన్నుగ నీ వశమై స్థిర ముగ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నుండెదఁ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Thanuvu Naa Didigo Gai Konumee Yo Prabhuvaa Nee Paniki Brathishtinchumee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Dinamulu Kshanamulu deesikoni Yavi Needu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Vinathin Pravahimpa Je Yanu Shakthi Neeyumee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||Thanuvu||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Ghanamaina Nee Prema Kaaranambuna Neekai Pani Cheya Jethu Livigo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Yanayambu Nee Vishaya Mai Sogasugaa Juruku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Danamutho Parugettha Vinaya Paadamu Livigo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||Thanuvu||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Swara Midigo Konumee Vararaaja Ninu Goorchi Nirathammu Paadanimmu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Mariyu Pedavu Livigo Mahaneeyamaina Nee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Parishuddha Vaarthatho Pari Poornamuga Nimpu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||Thanuvu||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Vendi Pasidi Yivigo veesa Mainanu Naakai Yundavale Nani Koranu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Nindaina Nee Yishta Niyamambu Choppuna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Menduga Vaada Pari Mithiyau Gnaanam Bidigo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||Thanuvu||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Naa Yishta Midigo Yidi nee Yishamuga Jeya Naa Yishta Mika Gaadadi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Yichcha Yunnatti Naa Hrudaya Midigo Nee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Ke Yiyyadi Raaja Keeya Simaasanamou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||Thanuvu||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Unna Naa Prema Nee Sannidhaanamuna Ne Nennadu Dhaara Voyan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Nee Vaaniga Naathaa Gaikonu Mapudu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Chennuga Nee Vashamai Sthira Muga Nundeda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||Thanuvu||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G7 C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తనువు నా దిదిగో గై కొనుమీ యో ప్రభువా నీ పనికిఁ బ్రతిష్టించుమీ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Bb C F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దినములు క్షణములు దీసికొని యవి నీదు వినతిన్ బ్రవహింపఁ జే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G7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యను శక్తి నీయుమీ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ఘనమైన నీ ప్రేమ కారణంబున నీకై పనిచేయఁ జేతు లివిగో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యనయంబు నీ విషయ మై సొగసుగాఁ జురుకు దనముతో ఁ బరుగెత్త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వినయ పాదము లివిగో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స్వర మిదిగో కొనుమీ వరరాజ నిను గూర్చి నిరతమ్ము పాడనిమ్ము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మరియు పెదవు లివిగో మహనీయమైన నీ పరిశుద్ధ వార్తతో ఁ బరి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పూర్ణముగ నింపు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వెండి పసిఁడి యివిగో వీస మైనను నాకై యుండవలె నని కోరను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నిండైన నీ యిష్ట నియమంబు చొప్పున మెండుగ వాడఁ బరి మితయౌ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జ్ఞానం బిదిగో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నా యిష్ట మిదిగో యిది నీ యిషముగఁ జేయ నా యిష్ట మిఁకఁ గాదది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యిచ్ఛ యున్నట్టి నా హృదయ మిదిగో నీ కే యియ్యది రాజ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కీయ సింహాసనమౌ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ఉన్న నా ప్రేమ నీ సన్నిధానమున నే నెన్నఁడు ధార వోయన్ నన్ను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వానిగ నాధా గైకొను మపుడు చెన్నుగ నీ వశమై స్థిర ముగ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నుండెదఁ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||తనువు||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ముంగమూరి దేవదాసు (Mungamoori Devadaasu)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తనువు నా దిదిగో గై కొనుమీ యో ప్రభువా (79)</dc:title>
</cp:coreProperties>
</file>