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ప్రాణమా నా ప్రాణమా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ప్రియ యెహోవాను సన్నుతించుమా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ప్రియ యెహోవా చేసిన మేలులను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నీవు ఎన్నడు మరువకుమా ||ప్రాణమా||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గత కాలములన్నిటిలో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కృపతోనే నడిపించెను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కరుణ కటాక్షమనే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కిరీటం నీకు దయచేసెను (2) ||ప్రాణమా||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నిను విడువక ఎడబాయక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నిత్యం నీకు తోడైయుండెను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నీవు నడిచిన మార్గములో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నీకు దీపమై నిలచెనుగా (2) ||ప్రాణమా||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పాప శాపము వ్యాధులను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పారద్రోలియే దీవించెను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పరిశుద్ధుడు పరమ తండ్రి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బలపరిచెను తన కృపతో (2) ||ప్రాణమా||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మహా ఆనంద మానందమే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మహారాజా నీ సన్నిధిలో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మహిమగల మహారాజా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మనసారా స్తుతించెదను (2) ||ప్రాణమా||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Praanamaa Naa Praanamaa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Priya Yehovaanu Sannuthinchumaa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Priya Yehovaa Chesina Melulanu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Neevu Ennadu Maruvakumaa ||Praanamaa||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Gatha Kaalamulannitilo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Krupathone Nadipinchenu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Karuna Kataakshamane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Kireetam Neeku Dayachesenu (2) ||Praanamaa||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Ninu Viduvaka Edabaayaka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Nithyam Neeku Thodaiyundenu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Neevu Nadichina Maargamulo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Neeku Deepamai Nilachenugaa (2) ||Praanamaa||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Paapa Shaapamu Vyaadhulanu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Paaradroliye Deevinchenu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Parishudhdhudu Parama Thandri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Balaparichenu Thana Krupatho (2) ||Praanamaa||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Mahaa Aananda Maanandame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Mahaaraajaa Nee Sannidhilo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Mahimagala Maharaajaa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Manasaaraa Sthuthinchedanu (2) ||Praanamaa||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10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ప్రాణమా నా ప్రాణమా</dc:title>
</cp:coreProperties>
</file>