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ఆరాధ్య దైవమా - నా ప్రాణ దుర్గమా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నీవేగా నా జీవనాధారము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యెహోవా యీరే - యెహోవా షమ్మా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నీవేగా నా సమస్తము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||ఆరాద్యం||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మన్నాను కురిపించి మహిమను చూపించి - నన్ను పోషించుమయ్యా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పగలు మేఘమై రాత్రి అగ్నియై - నన్ను కాపాడుమయ్యా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చేతి నీడలో నీ కనుచూపులో - నన్ను దాయుము నా యేసయ్యా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||ఆరాద్యం||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అరణ్య యాత్రలో మార్గము నీవై నన్ను నడిపించుమయ్యా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మోడుబారిన జీవితాన్ని - చిగురింప జేయుమయ్యా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కొరకే నే యిల ఫలియించెద - నీ సాక్షిగ నే సాగెదనయ్యా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||ఆరాద్యం||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ఎత్తైన కోటవు నీవే - నీవే నా ఆశ్రయమయ్యా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రాజుల రాజా ప్రభువుల ప్రభువా - నీకే స్తోత్రమయా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విడువని నన్ను మరువని - నా కాపరి నీవే నా యేసయ్యా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||ఆరాద్యం||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Aradhya Daivama - Naa Prana Durgama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Nivega Naa Jeevanaadhaaramu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Yehova Yire - Yehova Shamma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Nivega Naa Samasthamu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||Aradhya||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Mannaanu Kuripinchi Mahimanu Choopinchi - Nannu Poshinchumayya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Pagalu Meghamai Raathri Agniyai - Nannu Kaapaadumayya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Chethi Needalo Nee Kanuchoopulo - Nannu Daayumu Naa Yesayya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||Aradhya||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Aranya Yaathralo Maargamu Neevai Nannu Nadipinchumayya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Modubaarina Jeevithaanni - Chigurimpa Jeyumayya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Korake Ne Ila Phaliyincheda - Nee Saakshiga Ne Saagedhanayya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||Aradhya||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Naa Etthaina Kotavu Neeve - Neeve Naa Aashrayamayya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Raajula Raajaa Prabhuvula Prabhuvaa - Neeke Sthothramaya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Viduvani Nannu Maruvani - Naa Kaapari Neeve Naa Yesayya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||Aradhya||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Dr.P.Satish Kumar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Album : Nee Thodu Chaalunaya (నీ తోడు చాలునయా)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ఆరాధ్య దైవమా నా ప్రాణ దుర్గమా</dc:title>
</cp:coreProperties>
</file>