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వేదనలో ఆవేదనలో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వాక్యమే నను బ్రతికించినది తాడ ప్యాడ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రోదనలో నా యాతనలో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మాటలే నను ఓదార్చినవి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యేసయ్యా... యేసయ్యా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ఉపదేశమునే - మరువలేనయ్యా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వేదనలో||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చేయని నేరము - చేసెను గాయము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వేసిన నెపము - మోపెను భారము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కృప చాలును - అన్న నీ మాటే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నను బ్రతికించెనయ్యా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యేసయ్యా... యేసయ్యా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వాత్సల్యమునే - మరువలేనయ్యా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వేదనలో||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2.చేసిన మేలే - కీడుగా మారె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చూపిన ప్రేమే - చేదుగా మిగిలె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ఒంటరినైన నన్ను - చేరదీసావే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- ఆదరించినావే (నడిపించినావే)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యేసయ్యా... యేసయ్యా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మమకారమునే - మరువలేనయ్యా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వేదనలో||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Vedhanalo Aavedhanalo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Vaakyame Nanu Brathikinchinadhi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Rodhanalo Naa Yaathanaloo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Maatale Nanu Odhaarchinavi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Yesayyaa... Yesayyaa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Upadheshamune - Maruvalenayyaa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Vedhanalo||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Cheyani Neramu - Chesenu Gaayamu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Vesina Nepamu - Mopened Bhaaramu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Krupa Chaalunu - Anna Nee Maate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Nanu Brathikinchenayyaa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Yesayyaa... Yesayyaa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Vaathsalyamune - Maruvalenayyaa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Vedhanalo||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Chesina Mele - Keedugaa Maare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Choopina Preme - Chedhugaa Migile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Ontarinaina Nannu - Cheradhéesaave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- Aadharinchinaave (Nadipinchinaave)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Yesayyaa... Yesayyaa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Mamakaaramune - Maruvalenayyaa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Vedhanalo||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Dr.P.Satish Kumar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Album : Nee Maate Chalunaya (నీ మాటే చాలునయా)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వేదనలో ఆవేదనలో నీ వాక్యమే నను బ్రతికించినది</dc:title>
</cp:coreProperties>
</file>