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బండసందున పావురమా - పేటుబీటుల పావురమా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ప్రియుడు నిన్ను కోరినాడు - భీతి చెందకుమా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వరుడు నిన్ను కోరినాడు - కలత చెందకుమా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సిద్ధపడుమా ఓ సంఘమా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క్రీస్తు వచ్చు వేళాయె వేచియుండుమా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వచ్చు వేళాయె వేచియుండుమా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ప్రియుడు నిన్ను కోరెను - నీ వరుడు నిన్ను కోరెను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స్వరము వినిపించుమా - నీ ముఖము చూపించుమా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యేసురాజు దిగువచ్చు వేళ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నీవు సంసిద్ధమా - నీవు పరిశుద్ధమా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||సిద్ధ||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కొండ పేటులందున - బండ బీటులందున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గూడు నిర్మింపుమా - నీ ప్రియునికై చూడుమా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లోక ఆశలు నీకేలనమ్మా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సిద్దె వెలిగించుమా - సిద్ధముగ నుండుమా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||సిద్ధ||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సాగరాలు పొంగినా - నింగి నేలకొరిగినా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భయమేల ఓ సంఘమా - దిగులేల ఓ సంఘమా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బండక్రీస్తే నీ అండనుండ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గీతములు పాడుమా - నీ ప్రియుని వీక్షింపుమా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||సిద్ధ||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ద్రాక్షచెట్టు పూతపట్టి - వాసనలిచ్చుచున్నవి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చలికాలమే గడిచెనమ్మా - నిదురేల నీకింకలెమ్మా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వరుడు యేసు దిగివచ్చు వేళ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తరుణ మేతెంచెనమ్మా - నీ ప్రియుని సంధించుమా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||సిద్ధ||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Bandhasandhuna Paavuramaa - Petubeetula Paavuramaa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Priyudu Ninnu Korinaadu - Bheethi Chendhakumaa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Varudu Ninnu Korinaadu - Kalatha Chendhakumaa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Siddhapadhumaa O Sanghamu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Kreesthu Vachchu Velaaye Vechiyundumaa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 Vachchu Velaaye Vechiyundumaa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Priyudu Ninnu Korenu - Nee Varudu Ninnu Korenu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Swaramu Vinipinchumaa - Nee Mukhamu Choopinchumaa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Yesuraaju Dhiguvachchu Vela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Neevu Samsiddhamu - Neevu Parishuddhamaa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||Siddha||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Konda Petulandhuna - Banda Beetulandhuna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Goodu Nirmimpumaa - Nee Priyunikai Choodumaa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Loka Ashalu Neekelanammaa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Siddhe Veliginchumaa - Siddhamuga Nundumaa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||Siddha||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Saagaraalu Ponginaa - Ningi Nelakoriginaa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Bhayamela O Sanghamu - Dhigulela O Sanghamu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Bandhakreesthere Nee Andanunda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Geethamulu Paadhumaa - Nee Priyuni Veekshimpumaa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||Siddha||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Dhraakshachettu Poothapatti - Vaasanalichchuchunnavi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Chalikaalame Gadichenammaa - Nidhurela Neekinkalemmaa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Varudu Yesu Dhigivachchu Vela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Tharuna Methenchenammaa - Nee Priyuni Sandhinchumaa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||Siddha||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15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బండసందున పావురమా పేటుబీటుల పావురమా</dc:title>
</cp:coreProperties>
</file>