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కల్వరిగిరిపై నా యేసయ్య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నాకొరకై నీప్రాణం పెట్టావయ్యా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నీకెన్నిశ్రమలు కరుణామయా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నీప్రేమకు సాటేది ఓనజరేయా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||కల్వరిగిరిపై||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కాళ్ళకు మేకులు కొట్టిరా – తలపై ముళ్ళకిరీటమా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నేరమే ఏమిలేకనే – అయ్యో ఇంతటి ఘోరమా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 పాపభారం మోసావయ్యా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మాకొరకై సిలువ మరణమొందావయ్యా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నీకెన్నిశ్రమలు కరుణామయా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నీప్రేమకు సాటేది ఓనజరేయా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||కల్వరిగిరిపై||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తనువునే చీల్చి వేసిరా – రుథిరమే ఏరులైపారెనా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లోకమే ఏక మాయెనా – అయ్యో అంతటి ద్వేషమా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మాపాపభారం మోసావయ్యా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మాకొరకై సిలువ మరణమొందావయ్యా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నీకెన్నిశ్రమలు కరుణామయా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నీప్రేమకు సాటేది ఓనజరేయా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||కల్వరిగిరిపై||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Kaluvarigiripai Naa Yesayyaa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Naakorakai Nee Praanam Petthaavayyaa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Neekenni Shramalu Karunaamayaa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Premaku Saatedhi O Nazareyaa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||Kaluvarigiripai||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Kaallaku Mekulu Kotthiraa – Thalapai Mulla Kireetamaa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Naerame Emilaekanae – Ayyo Inthati Ghoramaa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 Paapabhaaram Mosaavayyaa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Maakorakai Siluva Maranamondhaavayyaa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Neekenni Shramalu Karunaamayaa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Premaku Saatedhi O Nazareyaa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||Kaluvarigiripai||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Thanuvunae Cheelchi Vaesiraa – Rudhiramae Aerulaipaarenaa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Lokamae Eka Maayenaa – Ayyo Anthati Dhweshamaa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 Paapabhaaram Mosaavayyaa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Maakorakai Siluva Maranamondhaavayyaa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Neekenni Shramalu Karunaamayaa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Premaku Saatedhi O Nazareyaa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||Kaluvarigiripai||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కల్వరిగిరిపై నా యేసయ్య</dc:title>
</cp:coreProperties>
</file>