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ముద్దులొలికే చిన్ని నోటితో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మృదువైన పెదవులతో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అబద్ధాలు చెప్పొద్దు నిజమే చెప్పాలి.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అబద్ధమాడిన గేహజి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కుష్ఠ రోగి అయినాడు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అననీయ సప్పిరా చచ్చిపోయారు.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అబద్ధాలు నేర్పే వాడు.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విరోధి సాతానే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అబద్దమాడిన వారు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అగ్నిగుండములో పడతారు                 ॥ముద్దు॥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సత్యమంటే యేసయ్యే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సత్యసాక్షి అయ్యాడు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సత్యమునే చెప్పాడు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సిలువపై మరణించాడు.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ప్రాణం పోతున్నాగాని నిజమే చెప్పాలి.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 మెప్పును కోరాలి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జీవకిరీటం పొందాలి               ॥ముద్దు॥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ముద్దులొలికే చిన్ని నోటితో</dc:title>
</cp:coreProperties>
</file>