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నదిలోని అలలుగా నా మది ప్రవహిస్తూ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సముద్రమంటి నిన్ను చేరాలని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నీలో కలవాలని - నీలో ఇమడాలని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అ.ప: ఆశయ్య... చిన్ని ఆశయ్య 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నా ఆశ నీవయ్యా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మేఘం నాపై కమ్మియుండగా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కృంగదీసే శ్రమలు ముంచుకొస్తూ ఉండగా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చీకటి శోధన - ఆశను కాల్చివేస్తుండగా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అర్ధంకాని అవాంతరాలు - నాపై ఆవరించగా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||ఆశయ్య||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తీరం నాకు తెలియకుండగా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కారుమబ్బు నాపై కమ్మియుండగా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ఆగని వేదన - గుండెను చీల్చివేస్తుండగా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అర్ధం కానీ అవమానాలు - నాపై ఆవరించగా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||ఆశయ్య||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నదిలోని అలలుగా నా మది ప్రవహిస్తూ</dc:title>
</cp:coreProperties>
</file>