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ఒక క్షణమైనను నీవు నన్ను వీడిన నా స్థితి ఏమిటో నేనేమవుదునో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కృప లేనిచో నా ఈ జీవితం అయ్యో ఇటు సాగునో అది ఇటు చేరునో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కంటికి రెప్పలా నన్ను కాపాడుచు నా తోడైన నా తోడైన జీవ మకరందమా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నీవే నా నీడగా నీవే నా అండగా నా హృదిలోన నిలిచిన నా దైవమా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 ప : దేవా నీకే నా వందనం  నీ కొరకే నా జీవితం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||ఒక క్షణమైనను||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ఈ లోకంలో కనుమరుగైరి ఎందరో ఘనులు శూరులు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ఎంతటిదో నీ కృప నా యడల జీవంతో నన్ను ఉంచెను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||దేవా నీకే నా వందనం||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ఈ లోకంలో కనబడుచున్నవి కలవరపరిచే మానవ క్రియలు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ఏ అపాయము నా దరి చేరక కాపాడినావు నీ కృపలో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||దేవా నీకే నా వందనం||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 Producers : Pas. K. Krupa Paul &amp; Daya Paul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Music : Jonah Samuel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5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ఒక క్షణమైనను నీవు నన్ను వీడిన</dc:title>
</cp:coreProperties>
</file>