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సైతానా సైతానా పారిపో పారిపో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నాలో వున్నాడుగా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నాకే భయము లేదుగా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నిన్ను ఓడిరచాడు.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నిన్ను చితుకద్రొక్కాడు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తల ప్రాణం పోయెగా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తోకే నీకు మిగిలెగా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నీకు నాకు పొత్తేమి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నేను ఆయన సొత్తేగా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ఇంక నేను వుంటానుగా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ఆయనతోనే జంటగా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11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సైతానా సైతానా పారిపో పారిపో</dc:title>
</cp:coreProperties>
</file>