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దేవుడే మానవునిగా జన్మించెను ఈ భువిలో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దేవుడే.. దేవుడే..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పాపాంధకారములో నశియించిన నన్ను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 వెలుగు మార్గమున చేర్చెన్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సృష్టికర్త - నను ప్రేమించి - అరుదెంచెను - బెతెలేములో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పాప భారమును సిలువను మోయన్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పాప శాపమును సిలువను వేయన్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పరిశుద్ధుడే - నరరూపుడై - అరుదెంచెను - బెతెలేములో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శోధన నుండి నను విమోచింపన్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వేదన నుండి నను రక్షింపన్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పరమాత్ముడే - ఇమ్మానుయేలుడై - అరుదెంచెను - బెతెలేములో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మహిలో లేని మహిమను నాకు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వెల ఇచ్చి కొనలేని శాంతిని నాకు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సర్వోన్నతుడే - ప్రసాదింపను - అరుదెంచెను - బెతెలేములో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Devude Maanavunigaa Janminchenu Ee Bhuvilo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Devude.. Devude..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Paapaandhakaaramulo Nasiyinchina Nannu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Jeeva Velugu Maargamuna Cherchen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Srushtikartha - Nanu Preminchi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Arudhenchenu - Bethelemulo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Paapa-Bhaaramunu Siluvanu Moyan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Paapa-Saapamunu Siluvanu Veyan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Parishuddhude - Nararoopudai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Arudhenchenu - Bethelemulo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Shodhana Nundi Nanu Vimochimpan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Vedhana Nundi Nanu Rakshimpan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Paramaathmude - Emmanueludai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Arudhenchenu - Bethelemulo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Mahilo Leni Mahimanu Naaku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Vela Icchi Konaleni Saanthini Naaku 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Sarvonnathudey Prasaadhimpanu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Arudhenchenu - Bethelemulo (2)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Enoch Jagan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 : Late Rev. Dr. Joseph Moses K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Vocals : Joanny Sama Moses, Annie Joseph Moses,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Fannie Joy Felix, Felix John Titus, Joseph Perike Karunadhar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దేవుడే మానవునిగా జన్మించెను ఈ భువిలో</dc:title>
</cp:coreProperties>
</file>