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Hark! the Herald angels sing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Glory to the new-born King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Peace on earth and mercy mild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God and sinners reconciled;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Joyful all ye nations rise,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Join the triumph of the skies,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With the angelic host proclaim,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Christ is born in Bethlehem.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Hark! the herald angels sing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Glory to the new-born King.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Christ, by highest heaven adored.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Christ, the everlasting Lord.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Late in time behold Him come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Offspring of a virgin's womb!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Veiled in flesh the Godhead see,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Hail the incarnate Deity!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Pleased as Man with man to dwell,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Jesus, our Emmanuel.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Hail the heaven-born Prince of peace!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Hail the sun of Righteousness!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Light and life to all He brings,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Risen with healing in His wings;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Mild He lays His glory by,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Born that man no more may die,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Born to raise the sons of earth,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Born to give them second birth.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CHORDS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F C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Hark! the Herald angels sing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F Bb F C F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Glory to the new-born King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Dm B0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Peace on earth and mercy mild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 G C F G7 C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God and sinners reconciled;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 F C F C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Joyful all ye nations rise,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F C F C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Join the triumph of the skies,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Bb Gm D Gm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With the angelic host proclaim,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 C7 F C F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Christ is born in Bethlehem.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Bb F Gm D Gm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Hark! the herald angels sing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 C7 F C7 F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Glory to the new-born King.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Christ, by highest heaven adored.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Christ, the everlasting Lord.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Late in time behold Him come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Offspring of a virgin's womb!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Veiled in flesh the Godhead see,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Hail the incarnate Deity!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Pleased as Man with man to dwell,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Jesus, our Emmanuel.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Hail the heaven-born Prince of peace!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Hail the sun of Righteousness!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Light and life to all He brings,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Risen with healing in His wings;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Mild He lays His glory by,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Born that man no more may die,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Born to raise the sons of earth,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Born to give them second birth.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 👉 Click Here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10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Hark! the Herald angels sing</dc:title>
</cp:coreProperties>
</file>