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బంగారు బంగారు మా తండ్రి యేసయ్య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దివి నుండి దిగి వచ్చి దరణిలో వెలిసాడయ్య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వార్త శుభ వార్త అందరికి తెలిసేలా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మనమంతా జగమంతా చాటింపు వేసేద్దామా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ఆనందం ఆర్భాటం కలిగించే ఈ తరుణం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భజియించి పూజిద్దాం తంబూర నాట్యముతో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సంతోషం సంబరం కలిగింది ఈ దినం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భజనలు చేసేద్దామా తంతి వాయిద్యములతో...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రాజు పుట్టినాడయ్యో అన్నల్లారా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రండి మనము చూసి వద్దాము కన్నులారా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రాజు పుట్టినాడమ్మో అమ్మల్లారా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రండి మనము ఆరాధిద్దాము మనసారా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||బంగారు||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రాజు పుట్టగా ఆ చుక్క వెలిసేలె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ఙ్ఞానులకు మార్గం చూపే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యేసు పుట్టగా ఆకాశం మెరిసేలే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రాజ్యముకు మార్గం వేసే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రాజు పుట్టగా ఆ దూత వచ్చేలే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గొల్లలకు వార్త తెలిపే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యేసు పుట్టగా ఈ ధరణి మురిసేలే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లోకముకు వార్త చాటే..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మనకోసం దిగివచ్చాడయ్యా పరమునుండి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రక్తం చిందించాడయ్యా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లోకం వెలిగించాడయ్యా చీకటి నుండి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పాపం తొలగించాడయ్యా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చక్కనైన చిన్ని యేసు చెంత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చేరుదాము సిద్దమా సోదరా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||యేసు రాజు|| ‌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సృష్టి కర్త నరూపుడై వచ్చే పని ఏంటంటా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 మానవుల రక్షణార్ధమై ఇల ఉదయించేనంట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లోకానికొచ్చి తన విలువైన ప్రాణమిచ్చుడేంటంట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పాప ప్రతిఫలం మరణమని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బదులు బలియాయెనంట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లోకాన్ని ప్రేమించి భూలోకం ఏతెంచి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జన్మించె మెస్సయ్య వార్త చాటు సోదరా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||యేసు రాజు||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Bangaru Bangaru Ma Thandri Yesayya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Divi Nundi Digi Vachchi Dharanilo Velisaadayya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Vaartha Shubha Vaartha Andhariki Teliselaa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Manamanthaa Jagamanthaa Chaatimpu Vesedhaamaa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Aanandham Aarbhaatam Kaliginche Ee Tharunam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Bhajiyinchi Poojiddhaam Thamboora Naatyamutho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Santhosham Sambaram Kaligindhi Ee Dhinam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Bhajanalu Cheseddhaamaa Thanthi Vaayidhyamulatho...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Raaju Puttinaadayyo Annallaaraa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Randi Manamu Choosi Vaddhaamu Kannulaaraa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Raaju Puttinaadhammo Ammallaaraa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Randi Manamu Aaraadhiddhaamu Manasaaraa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||Bangaru||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Ma Raaju Puttagaa Aa Chukka Velisele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Jnyanulaku Maargam Choope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Yesu Puttagaa Aakaasham Merisele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Raajyamuku Maargam Vese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 Raaju Puttagaa Aa Dhutha Vachchele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Gollalaku Vaartha Telipe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Yesu Puttagaa Ee Dharani Murisele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Lokamuku Vaartha Chaate..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Manakosam Digivachchaadayya Paramunundi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Raktham Chindhinchaadayya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Lokam Veliginchaadayya Cheekati Nundi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Paapam Tholaginchaadayya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Chakkanaina Chinni Yesu Chentha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Cherudhaamu Siddhamhaa Sodharaa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||Yesu Raaju||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Srushti Karthha Naroopudai Vachche Pani Entantaa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Sarva Maanavula Rakshanaardhamai Ila Udhayinchenanta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Lokaanikochchi Thana Viluvaina Praanamichchudhentanta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Paapa Prathiphalam Maranamani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Badhulu Baliyaayenanta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Lokanni Preminchi Bhoolokam Ethenchi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Janminche Messayya Vaartha Chaatu Sodharaa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||Yesu Raaju||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బంగారు బంగారు మా తండ్రి యేసయ్య</dc:title>
</cp:coreProperties>
</file>