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పెళ్లంటే దేహములు వేరైనా – ఒక్కటిగ ఫలియించె దైవ సంకల్పం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దైవమె తన చిత్తముగా – చేసెనే ఘనమైనదిగా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ముడిపడే దృఢమైనదిగా – విడిపడే వీలు లేనిదిగా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కలలకే సాకారముగా – ఒకరికొకరు ఆధారముగా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తల్లి స్థానంలో భార్యనుగా – తండ్రి స్థానంలో భర్తనుగా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నాదనే స్వార్ధము విడగా – మనదనే బంధము జతగా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ప్రతిదినం తీగలో లతగా – అల్లుకుపోయే చందముగా.. ఆ..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పెళ్లంటే దేహములు వేరైనా – ఒక్కటిగ ఫలియించె దైవ సంకల్పం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పెళ్లంటే ఇరువురు ఏకముగా తండ్రి పని జరిగించే – గొప్ప అవకాశం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ఇహలోకాలలో శూన్యం ఉండగా – దైవం తలచినా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బంధం పెళ్లిగా మారెనుగా !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||పెళ్లంటే||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రెండుకళ్ళ వేరువేరు – శిరమునందు వేరుపారు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దృశ్యమేది చూపిస్తున్నా – చూపులు రెండు జతగా చేరు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రెండు కాళ్ళు వేరు వేరు – ఒక్క పధము నందు చేరు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అడుగు ముందు వెనుకవుతున్న – గమ్యం మాత్రం కలిసే చేరు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ఇరువురొక్కటై – ఏక దేహమై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దైవ కుటుంబము కావాలని తానే జతపరిచెనుగా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దేహ సుఖముకే – మనువు కొరక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దేవతనయులను పెంచాలని – దైవం నియమించెనుగా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ఆదిబంధమే ఆలుమగలుగా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అన్ని బంధములను కలిపే మూలమై మారెనుగా!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||పెళ్లంటే||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వరుని కొరకు వధువు సంఘము – సిద్ధపరచబడితే అందము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ఏకదేహమంటే అర్ధము – క్రీస్తుతో సంఘము అనుబంధము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లోబడుటయే వధువుకు ఘనము – వరుని ప్రేమ వధువు స్వాస్థ్యము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కళంకము ముడతలు లేని – పవిత్రమైన ప్రభువు శరీరము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తనకుతానుగా వదువుకోసమే – సమస్తమును అర్పించిన ప్రియ వరుడే ప్రాణప్రియుడు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మోసగించక మాటదాటక – వరుని అడుగు జాడలో నడిచే ప్రాణేశ్వరి ఆ వధువు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గొప్పదైన ఆ.. పెళ్ళిమర్మము – క్రీస్తు వదువుకే సాదృశ్యము ఛాయారూపము!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||పెళ్లంటే||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Pellante Dehamulu Veraina – Okkatiga Phaliyinche Daiva Sankalpam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Daivame Thana Chiththamuga – Chesene Ghanamainadhiga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Mudipade Drudhamainadhiga – Vidipade Veelu Lenidhiga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Kalalake Saakaaramuga – Okarikokaru Aadhaaramuga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Thalli Sthaanamlo Bhaaryanugaa – Thandri Sthaanamlo Bharthanugaa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Naadhane Swaardhamu Vidagaa – Manadhane Bandhamu Jathagaa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Prathidhinam Theegalo Lathagaa – Allukupoye Chandhamugaa.. Aa..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Pellante Dehamulu Veraina – Okkatiga Phaliyinche Daiva Sankalpam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Pellante Iruvuru Ekamugaa Thandri Pani Jariginche – Goppa Avakaasham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Ihalokaalalo Shoonyam Undagaa – Daivam Thalachinaa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Bandham Pelligaa Maarenugaa!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||Pellante||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Rendu Kalla Veruveru – Shiramunandhu Verupaaru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Drushyamedhi Choopisthunnaa – Choopulu Rendu Jathagaa Cheru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Rendu Kaallu Veru Veru – Okka Padhamu Nandhu Cheru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Adugu Mundhu Venukavuthunna – Gamyam Maathram Kalise Cheru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Iruvurokkatai – Eka Dehamai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Daiva Kutumbamu Kaavaalani Thaane Jathaparichenugaa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Deha Sukhamuke – Manuvu Koraka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Devathanayulanu Penchaalani – Daivam Niyaminchenugaa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Aadhibandhame Aalumagalugaa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Anni Bandhamulanu Kalipe Moolamai Maarenugaa!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||Pellante||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Varuni Koraku Vadhuvu Sanghamu – Siddhaparachabadithe Andhamu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Ekadehamante Ardhamu – Kreesthutho Sanghamu Anubandhamu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Lobadutaye Vadhuvuku Ghanamu – Varuni Prema Vadhuvu Swaasthyamu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Kalankamu Mudathalu Leni – Pavithramaina Prabhuvu Shareeramu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Thanakuthaanuga Vadhuvukosame – Samasthamunu Arpinchina Priya Varude Praanapriyudu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Mosaginchaka Maatadhaataka – Varuni Adugu Jaadalo Nadiche Praaneshwari Aa Vadhuvu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Goppadhaina Aa.. Pellimarmamu – Kreesthu Vadhuvuke Saadrushyamu Chaayaaroopamu!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||Pellante||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పెళ్లంటే దేహములు వేరైనా</dc:title>
</cp:coreProperties>
</file>