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ప్రాణమా యేసయ్యా… నా ధ్యానమా యేసయ్యా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ప్రాణమా నీకే వందనం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స్నేహమా నీకే స్తోత్రము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నిను నే కీర్తింతును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మనసారా ధ్యానింతును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హల్లెలూయ హల్లెలూయ హల్లెలూయ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హల్లెలూయ హల్లెలూయ నా యేసయ్యా (2)       ||నా ప్రాణమా||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నిను విడచి ఉండలేనయ్యా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దేవ క్షణమైనా బ్రతుకలేనయ్యా 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సర్వ భూమికి మహారాజ నీవే పూజ్యుడవు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పాలించే పాలకుడా నీవే పరిశుద్ధ్దుడా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సమస్త భూజనులా స్తోత్రములపై ఆసీనుడా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మోకరించి ప్రనుతింతును (2) ||హల్లెలూయ||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మహిమ కలిగిన లోకములో నీవే రారాజువూ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మహిమతో నను నింపిన సర్వశక్తుడవు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వేవేల దూతలతో పొగడబడుచున్న ఆరాధ్యుడా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మోకరించి ప్రనుతింతును (2) ||హల్లెలూయ||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Praanamaa Yesayyaa… Naa Dhyaanamaa Yesayyaa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Praanamaa Neeke Vandanam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Snehamaa Neeke Sthothramu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Ninu Ne Keerthinthunu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Manasaara Dhyaaninthunu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Hallelooya Hallelooya Hallelooya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Hallelooya Hallelooya Naa Yesayyaa (2)       ||Naa Praanamaa||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Ninu Vidachi Undalenayyaa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Deva Kshanamaina Brathukalenayyaa 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Sarva Bhoomiki Maharaaja Neeve Poojyudavu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Nannu Paalinche Paalakudaa Neeve Parishuddhdhudaa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Samastha Bhoojanulaa Sthothramulapai Aaseenudaa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Mokarinchi Pranuthinthunu (2)        ||Hallelooya||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Mahima Kaligina Lokamulo Neeve Raaraajuvoo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Mahimatho Nanu Nimpina Sarvashakthudavu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Vevela Doothalatho Pogadabaduchunna Aaraadhyudaa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Mokarinchi Pranuthinthunu (2)        ||Hallelooya||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10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నా ప్రాణమా నీకే వందనం</dc:title>
</cp:coreProperties>
</file>