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జీవం నా సర్వం నీవే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కొరకే బలి అయిన గొర్రెపిల్ల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కొరకే రానున్న ఓ మెస్సయ్యా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||జీవం||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తప్పిపోయిన నన్ను వెదకి రక్షించి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మంచి కాపరి నాకై ప్రాణమిచ్చితివే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ఏమివ్వగలను నీ ఎనలేని ప్రేమకై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విరిగి నలిగిన హృదయమే నేనర్పింతును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||జీవం||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మరణము జయించి తిరిగి లేచితివి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తోడుగా పరిశుద్ధాత్మ నిచ్చితివి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అపురూప ప్రేమకై నీ సాక్షినై నిలిచెదన్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బుధిగంతము వరకు నే ప్రకటించెదన్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నీవే నీవే దేవా (4)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Jeevam Naa Sarvam Neeve Devaa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Korake Bali Aina Gorrepilla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Korake Raanunna O Messayya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Jeevam||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Thappipoyina Nannu Vedaki Rakshinchi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Manchi Kaaparivai Naakai Praanamichchithivi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Emivvagalanu Nee Enaleni Premakai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Virigi Naligina Hrudayame Nenarpinthunu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Jeevam||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Maranamu Jayinchi Tirigi Lechithivi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Thodugaa Parishudathma Nicchithivi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Apuroopa Premakai Nee Sakshinai Nilichedan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Budiganthamu Varaku Ne Prakatinchedan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Neeve Neeve Devaa (4)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 C D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జీవం నా సర్వం నీవే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Bm7 Em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కొరకే బలి అయిన గొర్రెపిల్ల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Bm7 Em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కొరకే రానున్న ఓ మెస్సయ్యా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||జీవం||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Em 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తప్పిపోయిన నన్ను వెదకి రక్షించి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 B Em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మంచి కాపరి నాకై ప్రాణమిచ్చితివే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B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ఏమివ్వగలను నీ ఎనలేని ప్రేమకై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 Am Bm7 Em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విరిగి నలిగిన హృదయమే నేనర్పింతును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||జీవం||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మరణము జయించి తిరిగి లేచితివి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తోడుగా పరిశుద్ధాత్మ నిచ్చితివి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అపురూప ప్రేమకై నీ సాక్షినై నిలిచెదన్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బుధిగంతము వరకు నే ప్రకటించెదన్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నీవే నీవే దేవా (4)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కృపల్ మోహన్ (Kripal Mohan)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జీవం నా సర్వం నీవే దేవా</dc:title>
</cp:coreProperties>
</file>