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హల్లెలుయా... ఆ హల్లెలుయా...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ప్రభుయేసుడే యేలును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హల్లెలుయా... ఆ హల్లెలుయా...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ప్రభుయేసుడే యేలును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హల్లెలుయా... ఆ హల్లెలుయా...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శుద్దుడా... శుద్దుడా... పరిశుద్ద ప్రభువా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అర్హుడవు... అర్హుడవు...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శుద్దుడా... శుద్దుడా... పరిశుద్ద ప్రభువా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అర్హుడవు... అర్హుడవు... ఆమేన్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Hallelooya... Aa Hallelooya...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Yesude Yelunu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Hallelooya... Aa Hallelooya...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Yesude Yelunu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Hallelooya... Aa Hallelooya...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Shuddhudaa... Shuddhudaa... Parishuddha Prabhuva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Arhudavu... Arhudavu...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Shuddhudaa... Shuddhudaa... Parishuddha Prabhuva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Arhudavu... Arhudavu... Amen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 హల్లెలుయా... ఆ హల్లెలుయా</dc:title>
</cp:coreProperties>
</file>