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58" r:id="rId3"/>
    <p:sldId id="259" r:id="rId4"/>
    <p:sldId id="260" r:id="rId5"/>
    <p:sldId id="261" r:id="rId6"/>
    <p:sldId id="262" r:id="rId7"/>
    <p:sldId id="263" r:id="rId8"/>
    <p:sldId id="264" r:id="rId9"/>
  </p:sldIdLst>
  <p:sldSz cx="12800000" cy="7200000" type="screen16x9"/>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800" b="1">
                <a:solidFill>
                  <a:srgbClr val="1F2937"/>
                </a:solidFill>
                <a:latin typeface="Nirmala UI"/>
                <a:ea typeface="Nirmala UI"/>
                <a:cs typeface="Nirmala UI"/>
              </a:rPr>
              <a:t>** TELUGU LYRICS **</a:t>
            </a:r>
            <a:endParaRPr lang="te-IN" sz="2800">
              <a:latin typeface="Nirmala UI"/>
              <a:ea typeface="Nirmala UI"/>
              <a:cs typeface="Nirmala U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200" b="1">
                <a:solidFill>
                  <a:srgbClr val="1F2937"/>
                </a:solidFill>
                <a:latin typeface="Nirmala UI"/>
                <a:ea typeface="Nirmala UI"/>
                <a:cs typeface="Nirmala UI"/>
              </a:rPr>
              <a:t>దేవా నన్నేల విడిచినావయా</a:t>
            </a:r>
            <a:br/>
            <a:r>
              <a:rPr lang="te-IN" sz="2200" b="1">
                <a:solidFill>
                  <a:srgbClr val="1F2937"/>
                </a:solidFill>
                <a:latin typeface="Nirmala UI"/>
                <a:ea typeface="Nirmala UI"/>
                <a:cs typeface="Nirmala UI"/>
              </a:rPr>
              <a:t>దేవా నన్నేల మరిచినావయాదీనుడను నేను దిక్కులేని వాడనుదయచూపి ఆదుకొనుమయాఅల్పుడను నేను అనాదను నేనుదరిచేరి ఆదరించుమయాదేవా.. నా దేవానా యేసయ్యాఎన్నో ఆశలతో జీవించుచుండగాఅంతా నా వారేనని నమ్మియుండగాప్రేమించినవారే నను మోసగించినే నమ్మినవారే నా చేయి విడిచిఒంటరిగా చీకటిలో నిలిచియుంటినినా జీవితం సుడిగుండాల వలయంఊహించని మలుపులే నిత్య ప్రాప్తంఅనుకున్నవి జరగకా అనుకోనివి జరుగుతుఅందరు విడిచిన అనాదనైతినిచావలేక బ్రతకలేక కుములుచుంటినిదేవా నీకై జీవింతునునా దేవ నీకై సాక్షినౌదునుదయ చూపి ఆదుకొనుమయాదేవా నీకై జీవింతునునా దేవ నీకై సాక్షినౌదునుచేయి చాపి ఆదరించుమయా</a:t>
            </a:r>
            <a:endParaRPr lang="te-IN" sz="2200">
              <a:latin typeface="Nirmala UI"/>
              <a:ea typeface="Nirmala UI"/>
              <a:cs typeface="Nirmala U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800" b="1">
                <a:solidFill>
                  <a:srgbClr val="1F2937"/>
                </a:solidFill>
                <a:latin typeface="Nirmala UI"/>
                <a:ea typeface="Nirmala UI"/>
                <a:cs typeface="Nirmala UI"/>
              </a:rPr>
              <a:t>** ENGLISH LYRICS **</a:t>
            </a:r>
            <a:endParaRPr lang="te-IN" sz="2800">
              <a:latin typeface="Nirmala UI"/>
              <a:ea typeface="Nirmala UI"/>
              <a:cs typeface="Nirmala U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200" b="1">
                <a:solidFill>
                  <a:srgbClr val="1F2937"/>
                </a:solidFill>
                <a:latin typeface="Nirmala UI"/>
                <a:ea typeface="Nirmala UI"/>
                <a:cs typeface="Nirmala UI"/>
              </a:rPr>
              <a:t>Deva Nannela Vidichinaavaya</a:t>
            </a:r>
            <a:br/>
            <a:r>
              <a:rPr lang="te-IN" sz="2200" b="1">
                <a:solidFill>
                  <a:srgbClr val="1F2937"/>
                </a:solidFill>
                <a:latin typeface="Nirmala UI"/>
                <a:ea typeface="Nirmala UI"/>
                <a:cs typeface="Nirmala UI"/>
              </a:rPr>
              <a:t>Deva Nannela Marichinaavaya</a:t>
            </a:r>
            <a:br/>
            <a:r>
              <a:rPr lang="te-IN" sz="2200" b="1">
                <a:solidFill>
                  <a:srgbClr val="1F2937"/>
                </a:solidFill>
                <a:latin typeface="Nirmala UI"/>
                <a:ea typeface="Nirmala UI"/>
                <a:cs typeface="Nirmala UI"/>
              </a:rPr>
              <a:t>Deenudanu Nenu Dhikkuleni Vaadanu</a:t>
            </a:r>
            <a:br/>
            <a:r>
              <a:rPr lang="te-IN" sz="2200" b="1">
                <a:solidFill>
                  <a:srgbClr val="1F2937"/>
                </a:solidFill>
                <a:latin typeface="Nirmala UI"/>
                <a:ea typeface="Nirmala UI"/>
                <a:cs typeface="Nirmala UI"/>
              </a:rPr>
              <a:t>Dayachoopi Aadukonumayaa</a:t>
            </a:r>
            <a:br/>
            <a:r>
              <a:rPr lang="te-IN" sz="2200" b="1">
                <a:solidFill>
                  <a:srgbClr val="1F2937"/>
                </a:solidFill>
                <a:latin typeface="Nirmala UI"/>
                <a:ea typeface="Nirmala UI"/>
                <a:cs typeface="Nirmala UI"/>
              </a:rPr>
              <a:t>Alpudanu Nenu Anaadhanu Nenu</a:t>
            </a:r>
            <a:br/>
            <a:r>
              <a:rPr lang="te-IN" sz="2200" b="1">
                <a:solidFill>
                  <a:srgbClr val="1F2937"/>
                </a:solidFill>
                <a:latin typeface="Nirmala UI"/>
                <a:ea typeface="Nirmala UI"/>
                <a:cs typeface="Nirmala UI"/>
              </a:rPr>
              <a:t>Daricheri Aadarinumumayaa</a:t>
            </a:r>
            <a:br/>
            <a:r>
              <a:rPr lang="te-IN" sz="2200" b="1">
                <a:solidFill>
                  <a:srgbClr val="1F2937"/>
                </a:solidFill>
                <a:latin typeface="Nirmala UI"/>
                <a:ea typeface="Nirmala UI"/>
                <a:cs typeface="Nirmala UI"/>
              </a:rPr>
              <a:t>Deva.. Naa Deva</a:t>
            </a:r>
            <a:br/>
            <a:r>
              <a:rPr lang="te-IN" sz="2200" b="1">
                <a:solidFill>
                  <a:srgbClr val="1F2937"/>
                </a:solidFill>
                <a:latin typeface="Nirmala UI"/>
                <a:ea typeface="Nirmala UI"/>
                <a:cs typeface="Nirmala UI"/>
              </a:rPr>
              <a:t>Naa Yesayyaa</a:t>
            </a:r>
            <a:endParaRPr lang="te-IN" sz="2200">
              <a:latin typeface="Nirmala UI"/>
              <a:ea typeface="Nirmala UI"/>
              <a:cs typeface="Nirmala U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200" b="1">
                <a:solidFill>
                  <a:srgbClr val="1F2937"/>
                </a:solidFill>
                <a:latin typeface="Nirmala UI"/>
                <a:ea typeface="Nirmala UI"/>
                <a:cs typeface="Nirmala UI"/>
              </a:rPr>
              <a:t>1. Enno Aashalatho Jeevinchuchundagaa</a:t>
            </a:r>
            <a:br/>
            <a:r>
              <a:rPr lang="te-IN" sz="2200" b="1">
                <a:solidFill>
                  <a:srgbClr val="1F2937"/>
                </a:solidFill>
                <a:latin typeface="Nirmala UI"/>
                <a:ea typeface="Nirmala UI"/>
                <a:cs typeface="Nirmala UI"/>
              </a:rPr>
              <a:t>Antha Naa Vaarene Nanniyundagaa</a:t>
            </a:r>
            <a:br/>
            <a:r>
              <a:rPr lang="te-IN" sz="2200" b="1">
                <a:solidFill>
                  <a:srgbClr val="1F2937"/>
                </a:solidFill>
                <a:latin typeface="Nirmala UI"/>
                <a:ea typeface="Nirmala UI"/>
                <a:cs typeface="Nirmala UI"/>
              </a:rPr>
              <a:t>Preminchinavaare Nanu Mosaginchi</a:t>
            </a:r>
            <a:br/>
            <a:r>
              <a:rPr lang="te-IN" sz="2200" b="1">
                <a:solidFill>
                  <a:srgbClr val="1F2937"/>
                </a:solidFill>
                <a:latin typeface="Nirmala UI"/>
                <a:ea typeface="Nirmala UI"/>
                <a:cs typeface="Nirmala UI"/>
              </a:rPr>
              <a:t>Ne Namminavaare Naa Cheyi Vidichi</a:t>
            </a:r>
            <a:br/>
            <a:r>
              <a:rPr lang="te-IN" sz="2200" b="1">
                <a:solidFill>
                  <a:srgbClr val="1F2937"/>
                </a:solidFill>
                <a:latin typeface="Nirmala UI"/>
                <a:ea typeface="Nirmala UI"/>
                <a:cs typeface="Nirmala UI"/>
              </a:rPr>
              <a:t>Ontariga Cheekatilo Nilichiyuntini</a:t>
            </a:r>
            <a:endParaRPr lang="te-IN" sz="2200">
              <a:latin typeface="Nirmala UI"/>
              <a:ea typeface="Nirmala UI"/>
              <a:cs typeface="Nirmala U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200" b="1">
                <a:solidFill>
                  <a:srgbClr val="1F2937"/>
                </a:solidFill>
                <a:latin typeface="Nirmala UI"/>
                <a:ea typeface="Nirmala UI"/>
                <a:cs typeface="Nirmala UI"/>
              </a:rPr>
              <a:t>2. Naa Jeevitham Sudigundaala Valayam</a:t>
            </a:r>
            <a:br/>
            <a:r>
              <a:rPr lang="te-IN" sz="2200" b="1">
                <a:solidFill>
                  <a:srgbClr val="1F2937"/>
                </a:solidFill>
                <a:latin typeface="Nirmala UI"/>
                <a:ea typeface="Nirmala UI"/>
                <a:cs typeface="Nirmala UI"/>
              </a:rPr>
              <a:t>Oohinchani Malupule Nithya Praaptham</a:t>
            </a:r>
            <a:br/>
            <a:r>
              <a:rPr lang="te-IN" sz="2200" b="1">
                <a:solidFill>
                  <a:srgbClr val="1F2937"/>
                </a:solidFill>
                <a:latin typeface="Nirmala UI"/>
                <a:ea typeface="Nirmala UI"/>
                <a:cs typeface="Nirmala UI"/>
              </a:rPr>
              <a:t>Anukunnavi Jaragaka Anukonivi Jaruguthu</a:t>
            </a:r>
            <a:br/>
            <a:r>
              <a:rPr lang="te-IN" sz="2200" b="1">
                <a:solidFill>
                  <a:srgbClr val="1F2937"/>
                </a:solidFill>
                <a:latin typeface="Nirmala UI"/>
                <a:ea typeface="Nirmala UI"/>
                <a:cs typeface="Nirmala UI"/>
              </a:rPr>
              <a:t>Andharu Vidichina Anaadhanaithini</a:t>
            </a:r>
            <a:br/>
            <a:r>
              <a:rPr lang="te-IN" sz="2200" b="1">
                <a:solidFill>
                  <a:srgbClr val="1F2937"/>
                </a:solidFill>
                <a:latin typeface="Nirmala UI"/>
                <a:ea typeface="Nirmala UI"/>
                <a:cs typeface="Nirmala UI"/>
              </a:rPr>
              <a:t>Chaavaleka Brathakaleka Kumuluchuntini</a:t>
            </a:r>
            <a:endParaRPr lang="te-IN" sz="2200">
              <a:latin typeface="Nirmala UI"/>
              <a:ea typeface="Nirmala UI"/>
              <a:cs typeface="Nirmala U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200" b="1">
                <a:solidFill>
                  <a:srgbClr val="1F2937"/>
                </a:solidFill>
                <a:latin typeface="Nirmala UI"/>
                <a:ea typeface="Nirmala UI"/>
                <a:cs typeface="Nirmala UI"/>
              </a:rPr>
              <a:t>3. Deva Neekai Jeevinthunu</a:t>
            </a:r>
            <a:br/>
            <a:r>
              <a:rPr lang="te-IN" sz="2200" b="1">
                <a:solidFill>
                  <a:srgbClr val="1F2937"/>
                </a:solidFill>
                <a:latin typeface="Nirmala UI"/>
                <a:ea typeface="Nirmala UI"/>
                <a:cs typeface="Nirmala UI"/>
              </a:rPr>
              <a:t>Naa Deva Neekai Saakshinoudhunu</a:t>
            </a:r>
            <a:br/>
            <a:r>
              <a:rPr lang="te-IN" sz="2200" b="1">
                <a:solidFill>
                  <a:srgbClr val="1F2937"/>
                </a:solidFill>
                <a:latin typeface="Nirmala UI"/>
                <a:ea typeface="Nirmala UI"/>
                <a:cs typeface="Nirmala UI"/>
              </a:rPr>
              <a:t>Daya Choopi Aadukonumayaa</a:t>
            </a:r>
            <a:br/>
            <a:r>
              <a:rPr lang="te-IN" sz="2200" b="1">
                <a:solidFill>
                  <a:srgbClr val="1F2937"/>
                </a:solidFill>
                <a:latin typeface="Nirmala UI"/>
                <a:ea typeface="Nirmala UI"/>
                <a:cs typeface="Nirmala UI"/>
              </a:rPr>
              <a:t>Deva Neekai Jeevinthunu</a:t>
            </a:r>
            <a:br/>
            <a:r>
              <a:rPr lang="te-IN" sz="2200" b="1">
                <a:solidFill>
                  <a:srgbClr val="1F2937"/>
                </a:solidFill>
                <a:latin typeface="Nirmala UI"/>
                <a:ea typeface="Nirmala UI"/>
                <a:cs typeface="Nirmala UI"/>
              </a:rPr>
              <a:t>Naa Deva Neekai Saakshinoudhunu</a:t>
            </a:r>
            <a:br/>
            <a:r>
              <a:rPr lang="te-IN" sz="2200" b="1">
                <a:solidFill>
                  <a:srgbClr val="1F2937"/>
                </a:solidFill>
                <a:latin typeface="Nirmala UI"/>
                <a:ea typeface="Nirmala UI"/>
                <a:cs typeface="Nirmala UI"/>
              </a:rPr>
              <a:t>Cheyi Chaapi Aadarinumumayaa</a:t>
            </a:r>
            <a:endParaRPr lang="te-IN" sz="2200">
              <a:latin typeface="Nirmala UI"/>
              <a:ea typeface="Nirmala UI"/>
              <a:cs typeface="Nirmala U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
    <p:bg>
      <p:bgPr>
        <a:solidFill>
          <a:srgbClr val="FFFDF8"/>
        </a:solidFill>
      </p:bgPr>
    </p:bg>
    <p:spTree>
      <p:nvGrpSpPr>
        <p:cNvPr id="1" name=""/>
        <p:cNvGrpSpPr/>
        <p:nvPr/>
      </p:nvGrpSpPr>
      <p:grpSpPr>
        <a:xfrm>
          <a:off x="0" y="0"/>
          <a:ext cx="0" cy="0"/>
          <a:chOff x="0" y="0"/>
          <a:chExt cx="0" cy="0"/>
        </a:xfrm>
      </p:grpSpPr>
      <p:sp>
        <p:nvSpPr>
          <p:cNvPr id="2" name="Lyrics"/>
          <p:cNvSpPr txBox="1"/>
          <p:nvPr/>
        </p:nvSpPr>
        <p:spPr>
          <a:xfrm>
            <a:off x="0" y="0"/>
            <a:ext cx="12800000" cy="7200000"/>
          </a:xfrm>
          <a:prstGeom prst="rect">
            <a:avLst/>
          </a:prstGeom>
          <a:noFill/>
        </p:spPr>
        <p:txBody>
          <a:bodyPr wrap="square" rtlCol="0" anchor="ctr" anchorCtr="1" lIns="650000" tIns="450000" rIns="650000" bIns="450000">
            <a:normAutofit fontScale="85000" lnSpcReduction="20000"/>
          </a:bodyPr>
          <a:lstStyle/>
          <a:p>
            <a:pPr algn="ctr"/>
            <a:r>
              <a:rPr lang="te-IN" sz="2200" b="1">
                <a:solidFill>
                  <a:srgbClr val="1F2937"/>
                </a:solidFill>
                <a:latin typeface="Nirmala UI"/>
                <a:ea typeface="Nirmala UI"/>
                <a:cs typeface="Nirmala UI"/>
              </a:rPr>
              <a:t>-------------------------------------------------------------------</a:t>
            </a:r>
            <a:br/>
            <a:r>
              <a:rPr lang="te-IN" sz="2200" b="1">
                <a:solidFill>
                  <a:srgbClr val="1F2937"/>
                </a:solidFill>
                <a:latin typeface="Nirmala UI"/>
                <a:ea typeface="Nirmala UI"/>
                <a:cs typeface="Nirmala UI"/>
              </a:rPr>
              <a:t>CREDITS :</a:t>
            </a:r>
            <a:br/>
            <a:r>
              <a:rPr lang="te-IN" sz="2200" b="1">
                <a:solidFill>
                  <a:srgbClr val="1F2937"/>
                </a:solidFill>
                <a:latin typeface="Nirmala UI"/>
                <a:ea typeface="Nirmala UI"/>
                <a:cs typeface="Nirmala UI"/>
              </a:rPr>
              <a:t>Youtube Link :</a:t>
            </a:r>
            <a:br/>
            <a:r>
              <a:rPr lang="te-IN" sz="2200" b="1">
                <a:solidFill>
                  <a:srgbClr val="1F2937"/>
                </a:solidFill>
                <a:latin typeface="Nirmala UI"/>
                <a:ea typeface="Nirmala UI"/>
                <a:cs typeface="Nirmala UI"/>
              </a:rPr>
              <a:t>-------------------------------------------------------------------</a:t>
            </a:r>
            <a:endParaRPr lang="te-IN" sz="2200">
              <a:latin typeface="Nirmala UI"/>
              <a:ea typeface="Nirmala UI"/>
              <a:cs typeface="Nirmala UI"/>
            </a:endParaRPr>
          </a:p>
        </p:txBody>
      </p:sp>
    </p:spTree>
  </p:cSld>
  <p:clrMapOvr>
    <a:masterClrMapping/>
  </p:clrMapOvr>
</p:sld>
</file>

<file path=ppt/theme/theme1.xml><?xml version="1.0" encoding="utf-8"?>
<a:theme xmlns:a="http://schemas.openxmlformats.org/drawingml/2006/main" name="New Jerusalem">
  <a:themeElements>
    <a:clrScheme name="Office">
      <a:dk1>
        <a:srgbClr val="000000"/>
      </a:dk1>
      <a:lt1>
        <a:srgbClr val="FFFFFF"/>
      </a:lt1>
      <a:dk2>
        <a:srgbClr val="1F2937"/>
      </a:dk2>
      <a:lt2>
        <a:srgbClr val="F8FAFC"/>
      </a:lt2>
      <a:accent1>
        <a:srgbClr val="7A0026"/>
      </a:accent1>
      <a:accent2>
        <a:srgbClr val="087B8F"/>
      </a:accent2>
      <a:accent3>
        <a:srgbClr val="F7C873"/>
      </a:accent3>
      <a:accent4>
        <a:srgbClr val="64748B"/>
      </a:accent4>
      <a:accent5>
        <a:srgbClr val="173C4E"/>
      </a:accent5>
      <a:accent6>
        <a:srgbClr val="993300"/>
      </a:accent6>
      <a:hlink>
        <a:srgbClr val="087B8F"/>
      </a:hlink>
      <a:folHlink>
        <a:srgbClr val="7A0026"/>
      </a:folHlink>
    </a:clrScheme>
    <a:fontScheme name="Office">
      <a:majorFont>
        <a:latin typeface="Arial"/>
      </a:majorFont>
      <a:minorFont>
        <a:latin typeface="Arial"/>
      </a:minorFont>
    </a:fontScheme>
    <a:fmtScheme name="Office">
      <a:fillStyleLst>
        <a:solidFill>
          <a:schemeClr val="phClr"/>
        </a:solidFill>
      </a:fillStyleLst>
      <a:lnStyleLst>
        <a:ln w="6350">
          <a:solidFill>
            <a:schemeClr val="phClr"/>
          </a:solidFill>
        </a:ln>
      </a:lnStyleLst>
      <a:effectStyleLst>
        <a:effectStyle>
          <a:effectLst/>
        </a:effectStyle>
      </a:effectStyleLst>
      <a:bgFillStyleLst>
        <a:solidFill>
          <a:schemeClr val="phClr"/>
        </a:solidFill>
      </a:bgFillStyleLst>
    </a:fmtScheme>
  </a:themeElements>
</a:theme>
</file>

<file path=docProps/app.xml><?xml version="1.0" encoding="utf-8"?>
<Properties xmlns="http://schemas.openxmlformats.org/officeDocument/2006/extended-properties">
  <Application>New Jerusalem Ministries</Application>
  <Slides>8</Slides>
</Properties>
</file>

<file path=docProps/core.xml><?xml version="1.0" encoding="utf-8"?>
<cp:coreProperties xmlns:cp="http://schemas.openxmlformats.org/package/2006/metadata/core-properties" xmlns:dc="http://purl.org/dc/elements/1.1/" xmlns:dcterms="http://purl.org/dc/terms/">
  <dc:title>దేవా నన్నేల విడిచినావయా</dc:title>
</cp:coreProperties>
</file>