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ప్రేమా నీ కరుణా చాలునయ్యా నా జీవితాన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మరి దేనిని ఆశించను నే కోరను ఈ జగాన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చాలయ్య చాలీ దీవెనలు చాలు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మేలయ్య మేలు నీ సన్నిధి మేలు 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గురిలేని నన్ను గుర్తించినావే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ఎనలేని ప్రేమను చూపించినావే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వెలలేని నాకు విలువిచ్చినావే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విలువైన పాత్రగా నను మార్చినావే         ||నీ ప్రేమా||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చేజారిన నాకై చేచాచినావే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చెదరిన నా బ్రతుకును చేరదీసినావే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చెరనుండి నన్ను విడిపించినావే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చెరగని నీ ప్రేమకు సాక్షిగ మార్చావే        ||నీ ప్రేమా||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నరకపు పొలిమేరలో నను కనుగొన్నావే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కల్వరిలో ప్రాణమిచ్చి నను కొన్నావే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ప్రేమను ప్రకటింప నను ఎన్నుకొన్నావే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కుమారునిగా నను మార్చినావే          ||నీ ప్రేమా||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Premaa Nee Karunaa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Chaalunayyaa Naa Jeevithaana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Mari Denini Aashinchanu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 Koranu Ee Jagaana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Chaalayya Chaalu Ee Deevenalu Chaalu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Melayya Melu Nee Sannidhi Melu (2)        ||Nee Premaa||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Gurileni Nannu Gurthinchinaave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Enaleni Premanu Choopinchinaave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Velaleni Naaku Viluvichchinaave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Viluvaina Paathraga Nanu Maarchinaave    ||Nee Premaa||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Chejaarina Naakai Chechaachinaave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Chedarina Naa Brathukunu Cheradeesinaave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Cheranundi Nannu Vidpinchinaave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Cheragani Nee Premaku Saakhshiga Maarchaave   ||Nee Premaa||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Narakapu Polimeralo Nanu Kanugonnaave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Kalvarilo Praanamichchi Nanu Konnaave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Premanu Prakatimpa Nanu Ennukonnaave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Kumaarunigaa Nanu Maarchinaave        ||Nee Premaa||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 ప్రేమా నీ కరుణా</dc:title>
</cp:coreProperties>
</file>