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కలలా ఉన్నది నేనేనా అన్నది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నిజమౌతున్నది నీవు నాతో అన్నది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నిరాశల నిధిలోన – ఉషోదయం వచ్చింది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నీ ప్రేమే నను బ్రతికించెను (2)      ||కలలా||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మనుష్యులంతా మనసే గాయపరిచి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పురుగల్లె నను నలిపేయ జూచినా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శూరుడల్లె వచ్చినావు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ముందు నిలచినావు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నాకు బలము ఇచ్చినావు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ఆయుధంగా మార్చినావు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చల్లని నీ నీడలో నిత్యము నిలువనీ      ||కలలా||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శూన్యములో నాకై సృష్టిని చేసి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జీవితాన్ని అందముగా మలచేసి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మాట నాకు ఇచ్చినవారు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దాన్ని నెరవేర్చువారు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నిన్ను పోలి ఎవరున్నారు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నన్ను ప్రేమించువారు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యేసు నీ ప్రేమను ప్రతి దినం పాడనీ      ||కలలా||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Kalalaa Unnadi Nenenaa Annadi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Nijamauthunnadi Neevu Naatho Annadi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Niraashala Nishilona – Ushodayam Vachchindi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Nee Preme Nanu Brathikinchenu (2)         ||Kalalaa||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Manushyulantha Manase Gaayaparchi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Purugalle Nanu Nalipeya Joochinaa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Shoorudalle Vachchinaavu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Mundu Nilachinaavu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Naaku Balamu Ichchinaavu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Aayudhamgaa Maarchinaavu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Challani Nee Needalo Nithyamu Niluvanee        ||Kalalaa||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Shoonyamulo Naakai Srushtini Chesi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Jeevithaanni Andamugaa Malachesi (2)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Maata Naaku Ichchinavaaru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Daanni Neraverchuvaaru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Ninnu Poli Evarunnaaru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Nannu Preminchuvaaru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Yesu Nee Premanu Prathi Dinam Paadanee       ||Kalalaa||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కలలా ఉన్నది</dc:title>
</cp:coreProperties>
</file>