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కనుగొంటిని నిన్నే ఓ నజరేయా - సమర్థుడవని సహాయము చేయ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ప్రభావము - నాలోకి చేరగా - నా స్వరూపమూ - మారిపోయెగా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ప్రయత్నాలు చేసి వేసారియుంటిని - ఉన్న ఆస్తినంతా చేజార్చుకొంటిని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వైద్యులచుట్టూ - కాళ్లు అరిగేటట్టు - ఎంతతిరిగినా - సరికాక యుంటిని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స్వంతజనులతోనే వెలివేయబడితిని - అపనిందలపాలై మతిపోయి చెడితిని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బ్రతుకెందుకని - మనసే చంపుకుని - జీవశ్చవమై - ఇల మిగిలియుంటిని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 మహిమను గూర్చి వార్తలను వింటిని - స్వస్తపరచు దేవా నిను నమ్ముకొంటిని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ధైర్యములేక - ఎదురుగ రాలేక - వెనుకనుండి వచ్చి నిను ముట్టుకుంటిని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Kanugontini Ninne O Najareyaa - Samarthudavani Sahaayamu Cheya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Prabhaavamu - Naaloku Cheragaa - Naa Swaroopamoo - Maaripoyegaa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Prayathnaalu Chesi Vesaariyuntini - Unna Aasthinaltaa Chejaarchukontini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Vaidyulachuttu - Kaallu Arigetattu - Enthathiriginaa - Sarikaaka Yuntini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Swantha Janulathoone Veliveyabadithini - Apanindalapaalai Mathipoyi Chedithini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Brathukendukani - Manase Champukuni - Jeevashchavamai - Ilaa Migiliyuntini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Nee Mahimanugoorchi Vaarthalanu Vintini - Swasthaparachu Devaa Ninu Nammukontini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Dhairyamuleka - Eduruga Raaleka - Venukanundi Vacchi Ninu Muttukuntini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కనుగొంటిని నిన్నే ఓ నజరేయా</dc:title>
</cp:coreProperties>
</file>