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…ఇరుకులో నాకు విశాలత కలుగజేసినవాడవు నీవే… కీర్తన 4:1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పల్లవి : కొండల తట్టు-కన్నులనెత్తి, కోరుదును-సహాయమును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       కొండయు-బండయు ఆయనే, కోట ఆయనే వేడెదము (2)     ॥కొండల॥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ఇరుకులో మొరలిడిన – విశాలములో ఉత్తరమిచ్చును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తన్ను ప్రేమించు వారి మొరలన్ – తప్పక యేసయ్య ఆలకించును(2)         ॥కొండల॥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కొండల తట్టు-కన్నులనెత్తి, కోరుదును సహాయమును (సీయోను పిల్లల పాటలు)</dc:title>
</cp:coreProperties>
</file>